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Lst>
  <p:sldSz cy="5143500" cx="9144000"/>
  <p:notesSz cx="6858000" cy="9144000"/>
  <p:embeddedFontLst>
    <p:embeddedFont>
      <p:font typeface="Poppins"/>
      <p:regular r:id="rId43"/>
      <p:bold r:id="rId44"/>
      <p:italic r:id="rId45"/>
      <p:boldItalic r:id="rId46"/>
    </p:embeddedFont>
    <p:embeddedFont>
      <p:font typeface="Bebas Neue"/>
      <p:regular r:id="rId47"/>
    </p:embeddedFont>
    <p:embeddedFont>
      <p:font typeface="Poppins Black"/>
      <p:bold r:id="rId48"/>
      <p:boldItalic r:id="rId49"/>
    </p:embeddedFont>
    <p:embeddedFont>
      <p:font typeface="PT Sans"/>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font" Target="fonts/Poppins-bold.fntdata"/><Relationship Id="rId43" Type="http://schemas.openxmlformats.org/officeDocument/2006/relationships/font" Target="fonts/Poppins-regular.fntdata"/><Relationship Id="rId46" Type="http://schemas.openxmlformats.org/officeDocument/2006/relationships/font" Target="fonts/Poppins-boldItalic.fntdata"/><Relationship Id="rId45" Type="http://schemas.openxmlformats.org/officeDocument/2006/relationships/font" Target="fonts/Poppins-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PoppinsBlack-bold.fntdata"/><Relationship Id="rId47" Type="http://schemas.openxmlformats.org/officeDocument/2006/relationships/font" Target="fonts/BebasNeue-regular.fntdata"/><Relationship Id="rId49" Type="http://schemas.openxmlformats.org/officeDocument/2006/relationships/font" Target="fonts/PoppinsBlack-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PTSans-bold.fntdata"/><Relationship Id="rId50" Type="http://schemas.openxmlformats.org/officeDocument/2006/relationships/font" Target="fonts/PTSans-regular.fntdata"/><Relationship Id="rId53" Type="http://schemas.openxmlformats.org/officeDocument/2006/relationships/font" Target="fonts/PTSans-boldItalic.fntdata"/><Relationship Id="rId52" Type="http://schemas.openxmlformats.org/officeDocument/2006/relationships/font" Target="fonts/PTSans-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1fb301e490f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1fb301e490f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 name="Shape 943"/>
        <p:cNvGrpSpPr/>
        <p:nvPr/>
      </p:nvGrpSpPr>
      <p:grpSpPr>
        <a:xfrm>
          <a:off x="0" y="0"/>
          <a:ext cx="0" cy="0"/>
          <a:chOff x="0" y="0"/>
          <a:chExt cx="0" cy="0"/>
        </a:xfrm>
      </p:grpSpPr>
      <p:sp>
        <p:nvSpPr>
          <p:cNvPr id="944" name="Google Shape;944;g230a5572cb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 name="Google Shape;945;g230a5572cb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219f6f8176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219f6f8176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230a5572cb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230a5572cb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22cb73fb82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22cb73fb82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2310f91371a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2310f91371a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2310f91371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2310f91371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22c63b5afc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22c63b5afc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22c63b5afc2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22c63b5afc2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22c63b5afc2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22c63b5afc2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2310f91371a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2310f91371a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2310f91371a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2310f91371a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2310f91371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2310f91371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219f6f8176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219f6f8176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219f6f8176b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219f6f8176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 name="Shape 1110"/>
        <p:cNvGrpSpPr/>
        <p:nvPr/>
      </p:nvGrpSpPr>
      <p:grpSpPr>
        <a:xfrm>
          <a:off x="0" y="0"/>
          <a:ext cx="0" cy="0"/>
          <a:chOff x="0" y="0"/>
          <a:chExt cx="0" cy="0"/>
        </a:xfrm>
      </p:grpSpPr>
      <p:sp>
        <p:nvSpPr>
          <p:cNvPr id="1111" name="Google Shape;1111;g219f6f8176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2" name="Google Shape;1112;g219f6f8176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 name="Shape 1115"/>
        <p:cNvGrpSpPr/>
        <p:nvPr/>
      </p:nvGrpSpPr>
      <p:grpSpPr>
        <a:xfrm>
          <a:off x="0" y="0"/>
          <a:ext cx="0" cy="0"/>
          <a:chOff x="0" y="0"/>
          <a:chExt cx="0" cy="0"/>
        </a:xfrm>
      </p:grpSpPr>
      <p:sp>
        <p:nvSpPr>
          <p:cNvPr id="1116" name="Google Shape;1116;g219f6f8176b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7" name="Google Shape;1117;g219f6f8176b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219f6f8176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219f6f8176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 name="Shape 1125"/>
        <p:cNvGrpSpPr/>
        <p:nvPr/>
      </p:nvGrpSpPr>
      <p:grpSpPr>
        <a:xfrm>
          <a:off x="0" y="0"/>
          <a:ext cx="0" cy="0"/>
          <a:chOff x="0" y="0"/>
          <a:chExt cx="0" cy="0"/>
        </a:xfrm>
      </p:grpSpPr>
      <p:sp>
        <p:nvSpPr>
          <p:cNvPr id="1126" name="Google Shape;1126;g219f6f8176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 name="Google Shape;1127;g219f6f8176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219f6f8176b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 name="Google Shape;1132;g219f6f8176b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 name="Shape 1135"/>
        <p:cNvGrpSpPr/>
        <p:nvPr/>
      </p:nvGrpSpPr>
      <p:grpSpPr>
        <a:xfrm>
          <a:off x="0" y="0"/>
          <a:ext cx="0" cy="0"/>
          <a:chOff x="0" y="0"/>
          <a:chExt cx="0" cy="0"/>
        </a:xfrm>
      </p:grpSpPr>
      <p:sp>
        <p:nvSpPr>
          <p:cNvPr id="1136" name="Google Shape;1136;g219f6f8176b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7" name="Google Shape;1137;g219f6f8176b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g22f9a6cba07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 name="Google Shape;878;g22f9a6cba07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22c63b5afc2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22c63b5afc2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 name="Shape 1151"/>
        <p:cNvGrpSpPr/>
        <p:nvPr/>
      </p:nvGrpSpPr>
      <p:grpSpPr>
        <a:xfrm>
          <a:off x="0" y="0"/>
          <a:ext cx="0" cy="0"/>
          <a:chOff x="0" y="0"/>
          <a:chExt cx="0" cy="0"/>
        </a:xfrm>
      </p:grpSpPr>
      <p:sp>
        <p:nvSpPr>
          <p:cNvPr id="1152" name="Google Shape;1152;g2310f91371a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3" name="Google Shape;1153;g2310f91371a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g2310f91371a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 name="Google Shape;1182;g2310f91371a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22d8329b12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22d8329b12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21869a03644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21869a03644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g219f6f817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6" name="Google Shape;1206;g219f6f817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2310f91371a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2310f91371a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 name="Shape 1239"/>
        <p:cNvGrpSpPr/>
        <p:nvPr/>
      </p:nvGrpSpPr>
      <p:grpSpPr>
        <a:xfrm>
          <a:off x="0" y="0"/>
          <a:ext cx="0" cy="0"/>
          <a:chOff x="0" y="0"/>
          <a:chExt cx="0" cy="0"/>
        </a:xfrm>
      </p:grpSpPr>
      <p:sp>
        <p:nvSpPr>
          <p:cNvPr id="1240" name="Google Shape;1240;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1" name="Google Shape;1241;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8" name="Shape 1258"/>
        <p:cNvGrpSpPr/>
        <p:nvPr/>
      </p:nvGrpSpPr>
      <p:grpSpPr>
        <a:xfrm>
          <a:off x="0" y="0"/>
          <a:ext cx="0" cy="0"/>
          <a:chOff x="0" y="0"/>
          <a:chExt cx="0" cy="0"/>
        </a:xfrm>
      </p:grpSpPr>
      <p:sp>
        <p:nvSpPr>
          <p:cNvPr id="1259" name="Google Shape;1259;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0" name="Google Shape;1260;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 name="Google Shape;907;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219f6f8176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219f6f8176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219f6f8176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219f6f8176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g219f6f8176b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219f6f8176b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g22c63b5afc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3" name="Google Shape;933;g22c63b5afc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g230a5572cb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230a5572cb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463300"/>
            <a:ext cx="7717500" cy="24327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rgbClr val="191919"/>
              </a:buClr>
              <a:buSzPts val="5200"/>
              <a:buNone/>
              <a:defRPr sz="5700">
                <a:latin typeface="Poppins Black"/>
                <a:ea typeface="Poppins Black"/>
                <a:cs typeface="Poppins Black"/>
                <a:sym typeface="Poppins Black"/>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50" y="2906050"/>
            <a:ext cx="77175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40" name="Shape 240"/>
        <p:cNvGrpSpPr/>
        <p:nvPr/>
      </p:nvGrpSpPr>
      <p:grpSpPr>
        <a:xfrm>
          <a:off x="0" y="0"/>
          <a:ext cx="0" cy="0"/>
          <a:chOff x="0" y="0"/>
          <a:chExt cx="0" cy="0"/>
        </a:xfrm>
      </p:grpSpPr>
      <p:sp>
        <p:nvSpPr>
          <p:cNvPr id="241" name="Google Shape;241;p11"/>
          <p:cNvSpPr txBox="1"/>
          <p:nvPr>
            <p:ph hasCustomPrompt="1" type="title"/>
          </p:nvPr>
        </p:nvSpPr>
        <p:spPr>
          <a:xfrm>
            <a:off x="713300" y="1754588"/>
            <a:ext cx="7717500" cy="12615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42" name="Google Shape;242;p11"/>
          <p:cNvSpPr txBox="1"/>
          <p:nvPr>
            <p:ph idx="1" type="subTitle"/>
          </p:nvPr>
        </p:nvSpPr>
        <p:spPr>
          <a:xfrm>
            <a:off x="713175" y="2986888"/>
            <a:ext cx="7717500" cy="402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43" name="Shape 24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44" name="Shape 244"/>
        <p:cNvGrpSpPr/>
        <p:nvPr/>
      </p:nvGrpSpPr>
      <p:grpSpPr>
        <a:xfrm>
          <a:off x="0" y="0"/>
          <a:ext cx="0" cy="0"/>
          <a:chOff x="0" y="0"/>
          <a:chExt cx="0" cy="0"/>
        </a:xfrm>
      </p:grpSpPr>
      <p:sp>
        <p:nvSpPr>
          <p:cNvPr id="245" name="Google Shape;245;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6" name="Google Shape;246;p13"/>
          <p:cNvSpPr txBox="1"/>
          <p:nvPr>
            <p:ph hasCustomPrompt="1" idx="2" type="title"/>
          </p:nvPr>
        </p:nvSpPr>
        <p:spPr>
          <a:xfrm>
            <a:off x="1288227" y="1817425"/>
            <a:ext cx="734700" cy="447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7" name="Google Shape;247;p13"/>
          <p:cNvSpPr txBox="1"/>
          <p:nvPr>
            <p:ph hasCustomPrompt="1" idx="3" type="title"/>
          </p:nvPr>
        </p:nvSpPr>
        <p:spPr>
          <a:xfrm>
            <a:off x="1288227" y="2703763"/>
            <a:ext cx="734700" cy="447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8" name="Google Shape;248;p13"/>
          <p:cNvSpPr txBox="1"/>
          <p:nvPr>
            <p:ph hasCustomPrompt="1" idx="4" type="title"/>
          </p:nvPr>
        </p:nvSpPr>
        <p:spPr>
          <a:xfrm>
            <a:off x="1288227" y="3590100"/>
            <a:ext cx="734700" cy="447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9" name="Google Shape;249;p13"/>
          <p:cNvSpPr txBox="1"/>
          <p:nvPr>
            <p:ph idx="1" type="subTitle"/>
          </p:nvPr>
        </p:nvSpPr>
        <p:spPr>
          <a:xfrm>
            <a:off x="2199159" y="1816825"/>
            <a:ext cx="1709700" cy="44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0" name="Google Shape;250;p13"/>
          <p:cNvSpPr txBox="1"/>
          <p:nvPr>
            <p:ph idx="5" type="subTitle"/>
          </p:nvPr>
        </p:nvSpPr>
        <p:spPr>
          <a:xfrm>
            <a:off x="2199159" y="2703163"/>
            <a:ext cx="1709700" cy="44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1" name="Google Shape;251;p13"/>
          <p:cNvSpPr txBox="1"/>
          <p:nvPr>
            <p:ph idx="6" type="subTitle"/>
          </p:nvPr>
        </p:nvSpPr>
        <p:spPr>
          <a:xfrm>
            <a:off x="2199159" y="3589500"/>
            <a:ext cx="1709700" cy="44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52" name="Google Shape;252;p13"/>
          <p:cNvGrpSpPr/>
          <p:nvPr/>
        </p:nvGrpSpPr>
        <p:grpSpPr>
          <a:xfrm rot="5400000">
            <a:off x="7464474" y="3463979"/>
            <a:ext cx="1679901" cy="1679151"/>
            <a:chOff x="6043675" y="414125"/>
            <a:chExt cx="2071650" cy="2070725"/>
          </a:xfrm>
        </p:grpSpPr>
        <p:sp>
          <p:nvSpPr>
            <p:cNvPr id="253" name="Google Shape;253;p13"/>
            <p:cNvSpPr/>
            <p:nvPr/>
          </p:nvSpPr>
          <p:spPr>
            <a:xfrm>
              <a:off x="7195100" y="414125"/>
              <a:ext cx="230100" cy="230100"/>
            </a:xfrm>
            <a:custGeom>
              <a:rect b="b" l="l" r="r" t="t"/>
              <a:pathLst>
                <a:path extrusionOk="0" h="9204" w="9204">
                  <a:moveTo>
                    <a:pt x="1" y="1"/>
                  </a:moveTo>
                  <a:lnTo>
                    <a:pt x="1" y="9204"/>
                  </a:lnTo>
                  <a:lnTo>
                    <a:pt x="9204" y="9204"/>
                  </a:lnTo>
                  <a:lnTo>
                    <a:pt x="9204"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3"/>
            <p:cNvSpPr/>
            <p:nvPr/>
          </p:nvSpPr>
          <p:spPr>
            <a:xfrm>
              <a:off x="6965125" y="414125"/>
              <a:ext cx="230000" cy="230100"/>
            </a:xfrm>
            <a:custGeom>
              <a:rect b="b" l="l" r="r" t="t"/>
              <a:pathLst>
                <a:path extrusionOk="0" h="9204" w="9200">
                  <a:moveTo>
                    <a:pt x="0" y="1"/>
                  </a:moveTo>
                  <a:lnTo>
                    <a:pt x="0" y="9204"/>
                  </a:lnTo>
                  <a:lnTo>
                    <a:pt x="9200" y="9204"/>
                  </a:lnTo>
                  <a:lnTo>
                    <a:pt x="9200"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3"/>
            <p:cNvSpPr/>
            <p:nvPr/>
          </p:nvSpPr>
          <p:spPr>
            <a:xfrm>
              <a:off x="7885250" y="414125"/>
              <a:ext cx="230075" cy="230100"/>
            </a:xfrm>
            <a:custGeom>
              <a:rect b="b" l="l" r="r" t="t"/>
              <a:pathLst>
                <a:path extrusionOk="0" h="9204" w="9203">
                  <a:moveTo>
                    <a:pt x="0" y="1"/>
                  </a:moveTo>
                  <a:lnTo>
                    <a:pt x="0" y="9204"/>
                  </a:lnTo>
                  <a:lnTo>
                    <a:pt x="9203" y="9204"/>
                  </a:lnTo>
                  <a:lnTo>
                    <a:pt x="9203"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3"/>
            <p:cNvSpPr/>
            <p:nvPr/>
          </p:nvSpPr>
          <p:spPr>
            <a:xfrm>
              <a:off x="7655250" y="414125"/>
              <a:ext cx="230025" cy="230100"/>
            </a:xfrm>
            <a:custGeom>
              <a:rect b="b" l="l" r="r" t="t"/>
              <a:pathLst>
                <a:path extrusionOk="0" h="9204" w="9201">
                  <a:moveTo>
                    <a:pt x="0" y="1"/>
                  </a:moveTo>
                  <a:lnTo>
                    <a:pt x="0" y="9204"/>
                  </a:lnTo>
                  <a:lnTo>
                    <a:pt x="9200" y="9204"/>
                  </a:lnTo>
                  <a:lnTo>
                    <a:pt x="9200"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3"/>
            <p:cNvSpPr/>
            <p:nvPr/>
          </p:nvSpPr>
          <p:spPr>
            <a:xfrm>
              <a:off x="7425175" y="414125"/>
              <a:ext cx="230100" cy="230100"/>
            </a:xfrm>
            <a:custGeom>
              <a:rect b="b" l="l" r="r" t="t"/>
              <a:pathLst>
                <a:path extrusionOk="0" h="9204" w="9204">
                  <a:moveTo>
                    <a:pt x="1" y="1"/>
                  </a:moveTo>
                  <a:lnTo>
                    <a:pt x="1" y="9204"/>
                  </a:lnTo>
                  <a:lnTo>
                    <a:pt x="9203" y="9204"/>
                  </a:lnTo>
                  <a:lnTo>
                    <a:pt x="9203"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3"/>
            <p:cNvSpPr/>
            <p:nvPr/>
          </p:nvSpPr>
          <p:spPr>
            <a:xfrm>
              <a:off x="6734750" y="414125"/>
              <a:ext cx="230400" cy="230100"/>
            </a:xfrm>
            <a:custGeom>
              <a:rect b="b" l="l" r="r" t="t"/>
              <a:pathLst>
                <a:path extrusionOk="0" h="9204" w="9216">
                  <a:moveTo>
                    <a:pt x="1" y="1"/>
                  </a:moveTo>
                  <a:lnTo>
                    <a:pt x="1" y="9204"/>
                  </a:lnTo>
                  <a:lnTo>
                    <a:pt x="9215" y="9204"/>
                  </a:lnTo>
                  <a:lnTo>
                    <a:pt x="9215"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6504975" y="414125"/>
              <a:ext cx="229800" cy="230100"/>
            </a:xfrm>
            <a:custGeom>
              <a:rect b="b" l="l" r="r" t="t"/>
              <a:pathLst>
                <a:path extrusionOk="0" h="9204" w="9192">
                  <a:moveTo>
                    <a:pt x="1" y="1"/>
                  </a:moveTo>
                  <a:lnTo>
                    <a:pt x="1" y="9204"/>
                  </a:lnTo>
                  <a:lnTo>
                    <a:pt x="9192" y="9204"/>
                  </a:lnTo>
                  <a:lnTo>
                    <a:pt x="9192"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6274700" y="414125"/>
              <a:ext cx="230300" cy="230100"/>
            </a:xfrm>
            <a:custGeom>
              <a:rect b="b" l="l" r="r" t="t"/>
              <a:pathLst>
                <a:path extrusionOk="0" h="9204" w="9212">
                  <a:moveTo>
                    <a:pt x="0" y="1"/>
                  </a:moveTo>
                  <a:lnTo>
                    <a:pt x="0" y="9204"/>
                  </a:lnTo>
                  <a:lnTo>
                    <a:pt x="9212" y="9204"/>
                  </a:lnTo>
                  <a:lnTo>
                    <a:pt x="9212"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7195100" y="644200"/>
              <a:ext cx="230100" cy="230325"/>
            </a:xfrm>
            <a:custGeom>
              <a:rect b="b" l="l" r="r" t="t"/>
              <a:pathLst>
                <a:path extrusionOk="0" h="9213" w="9204">
                  <a:moveTo>
                    <a:pt x="1" y="1"/>
                  </a:moveTo>
                  <a:lnTo>
                    <a:pt x="1" y="9212"/>
                  </a:lnTo>
                  <a:lnTo>
                    <a:pt x="9204" y="9212"/>
                  </a:lnTo>
                  <a:lnTo>
                    <a:pt x="9204"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6965125" y="644200"/>
              <a:ext cx="230000" cy="230325"/>
            </a:xfrm>
            <a:custGeom>
              <a:rect b="b" l="l" r="r" t="t"/>
              <a:pathLst>
                <a:path extrusionOk="0" h="9213" w="9200">
                  <a:moveTo>
                    <a:pt x="0" y="1"/>
                  </a:moveTo>
                  <a:lnTo>
                    <a:pt x="0" y="9212"/>
                  </a:lnTo>
                  <a:lnTo>
                    <a:pt x="9200" y="9212"/>
                  </a:lnTo>
                  <a:lnTo>
                    <a:pt x="9200"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7885250" y="644200"/>
              <a:ext cx="230075" cy="230325"/>
            </a:xfrm>
            <a:custGeom>
              <a:rect b="b" l="l" r="r" t="t"/>
              <a:pathLst>
                <a:path extrusionOk="0" h="9213" w="9203">
                  <a:moveTo>
                    <a:pt x="0" y="1"/>
                  </a:moveTo>
                  <a:lnTo>
                    <a:pt x="0" y="9212"/>
                  </a:lnTo>
                  <a:lnTo>
                    <a:pt x="9203" y="9212"/>
                  </a:lnTo>
                  <a:lnTo>
                    <a:pt x="9203"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7655250" y="644200"/>
              <a:ext cx="230025" cy="230325"/>
            </a:xfrm>
            <a:custGeom>
              <a:rect b="b" l="l" r="r" t="t"/>
              <a:pathLst>
                <a:path extrusionOk="0" h="9213" w="9201">
                  <a:moveTo>
                    <a:pt x="0" y="1"/>
                  </a:moveTo>
                  <a:lnTo>
                    <a:pt x="0" y="9212"/>
                  </a:lnTo>
                  <a:lnTo>
                    <a:pt x="9200" y="9212"/>
                  </a:lnTo>
                  <a:lnTo>
                    <a:pt x="9200"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7425175" y="644200"/>
              <a:ext cx="230100" cy="230325"/>
            </a:xfrm>
            <a:custGeom>
              <a:rect b="b" l="l" r="r" t="t"/>
              <a:pathLst>
                <a:path extrusionOk="0" h="9213" w="9204">
                  <a:moveTo>
                    <a:pt x="1" y="1"/>
                  </a:moveTo>
                  <a:lnTo>
                    <a:pt x="1" y="9212"/>
                  </a:lnTo>
                  <a:lnTo>
                    <a:pt x="9203" y="9212"/>
                  </a:lnTo>
                  <a:lnTo>
                    <a:pt x="9203"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6734750" y="644200"/>
              <a:ext cx="230400" cy="230325"/>
            </a:xfrm>
            <a:custGeom>
              <a:rect b="b" l="l" r="r" t="t"/>
              <a:pathLst>
                <a:path extrusionOk="0" h="9213" w="9216">
                  <a:moveTo>
                    <a:pt x="1" y="1"/>
                  </a:moveTo>
                  <a:lnTo>
                    <a:pt x="1" y="9212"/>
                  </a:lnTo>
                  <a:lnTo>
                    <a:pt x="9215" y="9212"/>
                  </a:lnTo>
                  <a:lnTo>
                    <a:pt x="9215"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6504975" y="644200"/>
              <a:ext cx="229800" cy="230325"/>
            </a:xfrm>
            <a:custGeom>
              <a:rect b="b" l="l" r="r" t="t"/>
              <a:pathLst>
                <a:path extrusionOk="0" h="9213" w="9192">
                  <a:moveTo>
                    <a:pt x="1" y="1"/>
                  </a:moveTo>
                  <a:lnTo>
                    <a:pt x="1" y="9212"/>
                  </a:lnTo>
                  <a:lnTo>
                    <a:pt x="9192" y="9212"/>
                  </a:lnTo>
                  <a:lnTo>
                    <a:pt x="9192"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p:nvPr/>
          </p:nvSpPr>
          <p:spPr>
            <a:xfrm>
              <a:off x="6274700" y="644200"/>
              <a:ext cx="230300" cy="230325"/>
            </a:xfrm>
            <a:custGeom>
              <a:rect b="b" l="l" r="r" t="t"/>
              <a:pathLst>
                <a:path extrusionOk="0" h="9213" w="9212">
                  <a:moveTo>
                    <a:pt x="0" y="1"/>
                  </a:moveTo>
                  <a:lnTo>
                    <a:pt x="0" y="9212"/>
                  </a:lnTo>
                  <a:lnTo>
                    <a:pt x="9212" y="9212"/>
                  </a:lnTo>
                  <a:lnTo>
                    <a:pt x="9212"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3"/>
            <p:cNvSpPr/>
            <p:nvPr/>
          </p:nvSpPr>
          <p:spPr>
            <a:xfrm>
              <a:off x="7195100" y="874500"/>
              <a:ext cx="230100" cy="230075"/>
            </a:xfrm>
            <a:custGeom>
              <a:rect b="b" l="l" r="r" t="t"/>
              <a:pathLst>
                <a:path extrusionOk="0" h="9203" w="9204">
                  <a:moveTo>
                    <a:pt x="1" y="0"/>
                  </a:moveTo>
                  <a:lnTo>
                    <a:pt x="1" y="9203"/>
                  </a:lnTo>
                  <a:lnTo>
                    <a:pt x="9204" y="9203"/>
                  </a:lnTo>
                  <a:lnTo>
                    <a:pt x="9204"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3"/>
            <p:cNvSpPr/>
            <p:nvPr/>
          </p:nvSpPr>
          <p:spPr>
            <a:xfrm>
              <a:off x="6965125" y="874500"/>
              <a:ext cx="230000" cy="230075"/>
            </a:xfrm>
            <a:custGeom>
              <a:rect b="b" l="l" r="r" t="t"/>
              <a:pathLst>
                <a:path extrusionOk="0" h="9203" w="9200">
                  <a:moveTo>
                    <a:pt x="0" y="0"/>
                  </a:moveTo>
                  <a:lnTo>
                    <a:pt x="0" y="9203"/>
                  </a:lnTo>
                  <a:lnTo>
                    <a:pt x="9200" y="9203"/>
                  </a:lnTo>
                  <a:lnTo>
                    <a:pt x="9200"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3"/>
            <p:cNvSpPr/>
            <p:nvPr/>
          </p:nvSpPr>
          <p:spPr>
            <a:xfrm>
              <a:off x="7885250" y="874500"/>
              <a:ext cx="230075" cy="230075"/>
            </a:xfrm>
            <a:custGeom>
              <a:rect b="b" l="l" r="r" t="t"/>
              <a:pathLst>
                <a:path extrusionOk="0" h="9203" w="9203">
                  <a:moveTo>
                    <a:pt x="0" y="0"/>
                  </a:moveTo>
                  <a:lnTo>
                    <a:pt x="0" y="9203"/>
                  </a:lnTo>
                  <a:lnTo>
                    <a:pt x="9203" y="9203"/>
                  </a:lnTo>
                  <a:lnTo>
                    <a:pt x="9203"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3"/>
            <p:cNvSpPr/>
            <p:nvPr/>
          </p:nvSpPr>
          <p:spPr>
            <a:xfrm>
              <a:off x="7655250" y="874500"/>
              <a:ext cx="230025" cy="230075"/>
            </a:xfrm>
            <a:custGeom>
              <a:rect b="b" l="l" r="r" t="t"/>
              <a:pathLst>
                <a:path extrusionOk="0" h="9203" w="9201">
                  <a:moveTo>
                    <a:pt x="0" y="0"/>
                  </a:moveTo>
                  <a:lnTo>
                    <a:pt x="0" y="9203"/>
                  </a:lnTo>
                  <a:lnTo>
                    <a:pt x="9200" y="9203"/>
                  </a:lnTo>
                  <a:lnTo>
                    <a:pt x="9200"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3"/>
            <p:cNvSpPr/>
            <p:nvPr/>
          </p:nvSpPr>
          <p:spPr>
            <a:xfrm>
              <a:off x="7425175" y="874500"/>
              <a:ext cx="230100" cy="230075"/>
            </a:xfrm>
            <a:custGeom>
              <a:rect b="b" l="l" r="r" t="t"/>
              <a:pathLst>
                <a:path extrusionOk="0" h="9203" w="9204">
                  <a:moveTo>
                    <a:pt x="1" y="0"/>
                  </a:moveTo>
                  <a:lnTo>
                    <a:pt x="1" y="9203"/>
                  </a:lnTo>
                  <a:lnTo>
                    <a:pt x="9203" y="9203"/>
                  </a:lnTo>
                  <a:lnTo>
                    <a:pt x="9203"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3"/>
            <p:cNvSpPr/>
            <p:nvPr/>
          </p:nvSpPr>
          <p:spPr>
            <a:xfrm>
              <a:off x="6734750" y="874500"/>
              <a:ext cx="230400" cy="230075"/>
            </a:xfrm>
            <a:custGeom>
              <a:rect b="b" l="l" r="r" t="t"/>
              <a:pathLst>
                <a:path extrusionOk="0" h="9203" w="9216">
                  <a:moveTo>
                    <a:pt x="1" y="0"/>
                  </a:moveTo>
                  <a:lnTo>
                    <a:pt x="1" y="9203"/>
                  </a:lnTo>
                  <a:lnTo>
                    <a:pt x="9215" y="9203"/>
                  </a:lnTo>
                  <a:lnTo>
                    <a:pt x="9215"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3"/>
            <p:cNvSpPr/>
            <p:nvPr/>
          </p:nvSpPr>
          <p:spPr>
            <a:xfrm>
              <a:off x="6504975" y="874500"/>
              <a:ext cx="229800" cy="230075"/>
            </a:xfrm>
            <a:custGeom>
              <a:rect b="b" l="l" r="r" t="t"/>
              <a:pathLst>
                <a:path extrusionOk="0" h="9203" w="9192">
                  <a:moveTo>
                    <a:pt x="1" y="0"/>
                  </a:moveTo>
                  <a:lnTo>
                    <a:pt x="1" y="9203"/>
                  </a:lnTo>
                  <a:lnTo>
                    <a:pt x="9192" y="9203"/>
                  </a:lnTo>
                  <a:lnTo>
                    <a:pt x="9192"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3"/>
            <p:cNvSpPr/>
            <p:nvPr/>
          </p:nvSpPr>
          <p:spPr>
            <a:xfrm>
              <a:off x="7195100" y="1104550"/>
              <a:ext cx="230100" cy="230100"/>
            </a:xfrm>
            <a:custGeom>
              <a:rect b="b" l="l" r="r" t="t"/>
              <a:pathLst>
                <a:path extrusionOk="0" h="9204" w="9204">
                  <a:moveTo>
                    <a:pt x="1" y="1"/>
                  </a:moveTo>
                  <a:lnTo>
                    <a:pt x="1" y="9204"/>
                  </a:lnTo>
                  <a:lnTo>
                    <a:pt x="9204" y="9204"/>
                  </a:lnTo>
                  <a:lnTo>
                    <a:pt x="9204"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3"/>
            <p:cNvSpPr/>
            <p:nvPr/>
          </p:nvSpPr>
          <p:spPr>
            <a:xfrm>
              <a:off x="6965125" y="1104550"/>
              <a:ext cx="230000" cy="230100"/>
            </a:xfrm>
            <a:custGeom>
              <a:rect b="b" l="l" r="r" t="t"/>
              <a:pathLst>
                <a:path extrusionOk="0" h="9204" w="9200">
                  <a:moveTo>
                    <a:pt x="0" y="1"/>
                  </a:moveTo>
                  <a:lnTo>
                    <a:pt x="0" y="9204"/>
                  </a:lnTo>
                  <a:lnTo>
                    <a:pt x="9200" y="9204"/>
                  </a:lnTo>
                  <a:lnTo>
                    <a:pt x="9200"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3"/>
            <p:cNvSpPr/>
            <p:nvPr/>
          </p:nvSpPr>
          <p:spPr>
            <a:xfrm>
              <a:off x="7885250" y="1104550"/>
              <a:ext cx="230075" cy="230100"/>
            </a:xfrm>
            <a:custGeom>
              <a:rect b="b" l="l" r="r" t="t"/>
              <a:pathLst>
                <a:path extrusionOk="0" h="9204" w="9203">
                  <a:moveTo>
                    <a:pt x="0" y="1"/>
                  </a:moveTo>
                  <a:lnTo>
                    <a:pt x="0" y="9204"/>
                  </a:lnTo>
                  <a:lnTo>
                    <a:pt x="9203" y="9204"/>
                  </a:lnTo>
                  <a:lnTo>
                    <a:pt x="9203"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3"/>
            <p:cNvSpPr/>
            <p:nvPr/>
          </p:nvSpPr>
          <p:spPr>
            <a:xfrm>
              <a:off x="7655250" y="1104550"/>
              <a:ext cx="230025" cy="230100"/>
            </a:xfrm>
            <a:custGeom>
              <a:rect b="b" l="l" r="r" t="t"/>
              <a:pathLst>
                <a:path extrusionOk="0" h="9204" w="9201">
                  <a:moveTo>
                    <a:pt x="0" y="1"/>
                  </a:moveTo>
                  <a:lnTo>
                    <a:pt x="0" y="9204"/>
                  </a:lnTo>
                  <a:lnTo>
                    <a:pt x="9200" y="9204"/>
                  </a:lnTo>
                  <a:lnTo>
                    <a:pt x="9200"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3"/>
            <p:cNvSpPr/>
            <p:nvPr/>
          </p:nvSpPr>
          <p:spPr>
            <a:xfrm>
              <a:off x="7425175" y="1104550"/>
              <a:ext cx="230100" cy="230100"/>
            </a:xfrm>
            <a:custGeom>
              <a:rect b="b" l="l" r="r" t="t"/>
              <a:pathLst>
                <a:path extrusionOk="0" h="9204" w="9204">
                  <a:moveTo>
                    <a:pt x="1" y="1"/>
                  </a:moveTo>
                  <a:lnTo>
                    <a:pt x="1" y="9204"/>
                  </a:lnTo>
                  <a:lnTo>
                    <a:pt x="9203" y="9204"/>
                  </a:lnTo>
                  <a:lnTo>
                    <a:pt x="9203"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3"/>
            <p:cNvSpPr/>
            <p:nvPr/>
          </p:nvSpPr>
          <p:spPr>
            <a:xfrm>
              <a:off x="6734750" y="1104550"/>
              <a:ext cx="230400" cy="230100"/>
            </a:xfrm>
            <a:custGeom>
              <a:rect b="b" l="l" r="r" t="t"/>
              <a:pathLst>
                <a:path extrusionOk="0" h="9204" w="9216">
                  <a:moveTo>
                    <a:pt x="1" y="1"/>
                  </a:moveTo>
                  <a:lnTo>
                    <a:pt x="1" y="9204"/>
                  </a:lnTo>
                  <a:lnTo>
                    <a:pt x="9215" y="9204"/>
                  </a:lnTo>
                  <a:lnTo>
                    <a:pt x="9215"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3"/>
            <p:cNvSpPr/>
            <p:nvPr/>
          </p:nvSpPr>
          <p:spPr>
            <a:xfrm>
              <a:off x="7195100" y="1334625"/>
              <a:ext cx="230100" cy="230025"/>
            </a:xfrm>
            <a:custGeom>
              <a:rect b="b" l="l" r="r" t="t"/>
              <a:pathLst>
                <a:path extrusionOk="0" h="9201" w="9204">
                  <a:moveTo>
                    <a:pt x="1" y="1"/>
                  </a:moveTo>
                  <a:lnTo>
                    <a:pt x="1" y="9200"/>
                  </a:lnTo>
                  <a:lnTo>
                    <a:pt x="9204" y="9200"/>
                  </a:lnTo>
                  <a:lnTo>
                    <a:pt x="9204"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3"/>
            <p:cNvSpPr/>
            <p:nvPr/>
          </p:nvSpPr>
          <p:spPr>
            <a:xfrm>
              <a:off x="6965125" y="1334625"/>
              <a:ext cx="230000" cy="230025"/>
            </a:xfrm>
            <a:custGeom>
              <a:rect b="b" l="l" r="r" t="t"/>
              <a:pathLst>
                <a:path extrusionOk="0" h="9201" w="9200">
                  <a:moveTo>
                    <a:pt x="0" y="1"/>
                  </a:moveTo>
                  <a:lnTo>
                    <a:pt x="0" y="9200"/>
                  </a:lnTo>
                  <a:lnTo>
                    <a:pt x="9200" y="9200"/>
                  </a:lnTo>
                  <a:lnTo>
                    <a:pt x="9200"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3"/>
            <p:cNvSpPr/>
            <p:nvPr/>
          </p:nvSpPr>
          <p:spPr>
            <a:xfrm>
              <a:off x="7885250" y="1334625"/>
              <a:ext cx="230075" cy="230025"/>
            </a:xfrm>
            <a:custGeom>
              <a:rect b="b" l="l" r="r" t="t"/>
              <a:pathLst>
                <a:path extrusionOk="0" h="9201" w="9203">
                  <a:moveTo>
                    <a:pt x="0" y="1"/>
                  </a:moveTo>
                  <a:lnTo>
                    <a:pt x="0" y="9200"/>
                  </a:lnTo>
                  <a:lnTo>
                    <a:pt x="9203" y="9200"/>
                  </a:lnTo>
                  <a:lnTo>
                    <a:pt x="9203"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3"/>
            <p:cNvSpPr/>
            <p:nvPr/>
          </p:nvSpPr>
          <p:spPr>
            <a:xfrm>
              <a:off x="7655250" y="1334625"/>
              <a:ext cx="230025" cy="230025"/>
            </a:xfrm>
            <a:custGeom>
              <a:rect b="b" l="l" r="r" t="t"/>
              <a:pathLst>
                <a:path extrusionOk="0" h="9201" w="9201">
                  <a:moveTo>
                    <a:pt x="0" y="1"/>
                  </a:moveTo>
                  <a:lnTo>
                    <a:pt x="0" y="9200"/>
                  </a:lnTo>
                  <a:lnTo>
                    <a:pt x="9200" y="9200"/>
                  </a:lnTo>
                  <a:lnTo>
                    <a:pt x="9200"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3"/>
            <p:cNvSpPr/>
            <p:nvPr/>
          </p:nvSpPr>
          <p:spPr>
            <a:xfrm>
              <a:off x="7425175" y="1334625"/>
              <a:ext cx="230100" cy="230025"/>
            </a:xfrm>
            <a:custGeom>
              <a:rect b="b" l="l" r="r" t="t"/>
              <a:pathLst>
                <a:path extrusionOk="0" h="9201" w="9204">
                  <a:moveTo>
                    <a:pt x="1" y="1"/>
                  </a:moveTo>
                  <a:lnTo>
                    <a:pt x="1" y="9200"/>
                  </a:lnTo>
                  <a:lnTo>
                    <a:pt x="9203" y="9200"/>
                  </a:lnTo>
                  <a:lnTo>
                    <a:pt x="9203"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3"/>
            <p:cNvSpPr/>
            <p:nvPr/>
          </p:nvSpPr>
          <p:spPr>
            <a:xfrm>
              <a:off x="7195100" y="1564625"/>
              <a:ext cx="230100" cy="230100"/>
            </a:xfrm>
            <a:custGeom>
              <a:rect b="b" l="l" r="r" t="t"/>
              <a:pathLst>
                <a:path extrusionOk="0" h="9204" w="9204">
                  <a:moveTo>
                    <a:pt x="1" y="0"/>
                  </a:moveTo>
                  <a:lnTo>
                    <a:pt x="1" y="9203"/>
                  </a:lnTo>
                  <a:lnTo>
                    <a:pt x="9204" y="9203"/>
                  </a:lnTo>
                  <a:lnTo>
                    <a:pt x="9204"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3"/>
            <p:cNvSpPr/>
            <p:nvPr/>
          </p:nvSpPr>
          <p:spPr>
            <a:xfrm>
              <a:off x="7885250" y="1564625"/>
              <a:ext cx="230075" cy="230100"/>
            </a:xfrm>
            <a:custGeom>
              <a:rect b="b" l="l" r="r" t="t"/>
              <a:pathLst>
                <a:path extrusionOk="0" h="9204" w="9203">
                  <a:moveTo>
                    <a:pt x="0" y="0"/>
                  </a:moveTo>
                  <a:lnTo>
                    <a:pt x="0" y="9203"/>
                  </a:lnTo>
                  <a:lnTo>
                    <a:pt x="9203" y="9203"/>
                  </a:lnTo>
                  <a:lnTo>
                    <a:pt x="9203"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3"/>
            <p:cNvSpPr/>
            <p:nvPr/>
          </p:nvSpPr>
          <p:spPr>
            <a:xfrm>
              <a:off x="7655250" y="1564625"/>
              <a:ext cx="230025" cy="230100"/>
            </a:xfrm>
            <a:custGeom>
              <a:rect b="b" l="l" r="r" t="t"/>
              <a:pathLst>
                <a:path extrusionOk="0" h="9204" w="9201">
                  <a:moveTo>
                    <a:pt x="0" y="0"/>
                  </a:moveTo>
                  <a:lnTo>
                    <a:pt x="0" y="9203"/>
                  </a:lnTo>
                  <a:lnTo>
                    <a:pt x="9200" y="9203"/>
                  </a:lnTo>
                  <a:lnTo>
                    <a:pt x="9200"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3"/>
            <p:cNvSpPr/>
            <p:nvPr/>
          </p:nvSpPr>
          <p:spPr>
            <a:xfrm>
              <a:off x="7425175" y="1564625"/>
              <a:ext cx="230100" cy="230100"/>
            </a:xfrm>
            <a:custGeom>
              <a:rect b="b" l="l" r="r" t="t"/>
              <a:pathLst>
                <a:path extrusionOk="0" h="9204" w="9204">
                  <a:moveTo>
                    <a:pt x="1" y="0"/>
                  </a:moveTo>
                  <a:lnTo>
                    <a:pt x="1" y="9203"/>
                  </a:lnTo>
                  <a:lnTo>
                    <a:pt x="9203" y="9203"/>
                  </a:lnTo>
                  <a:lnTo>
                    <a:pt x="9203"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3"/>
            <p:cNvSpPr/>
            <p:nvPr/>
          </p:nvSpPr>
          <p:spPr>
            <a:xfrm>
              <a:off x="7885250" y="1794700"/>
              <a:ext cx="230075" cy="230075"/>
            </a:xfrm>
            <a:custGeom>
              <a:rect b="b" l="l" r="r" t="t"/>
              <a:pathLst>
                <a:path extrusionOk="0" h="9203" w="9203">
                  <a:moveTo>
                    <a:pt x="0" y="0"/>
                  </a:moveTo>
                  <a:lnTo>
                    <a:pt x="0" y="9203"/>
                  </a:lnTo>
                  <a:lnTo>
                    <a:pt x="9203" y="9203"/>
                  </a:lnTo>
                  <a:lnTo>
                    <a:pt x="9203"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3"/>
            <p:cNvSpPr/>
            <p:nvPr/>
          </p:nvSpPr>
          <p:spPr>
            <a:xfrm>
              <a:off x="7655250" y="1794700"/>
              <a:ext cx="230025" cy="230075"/>
            </a:xfrm>
            <a:custGeom>
              <a:rect b="b" l="l" r="r" t="t"/>
              <a:pathLst>
                <a:path extrusionOk="0" h="9203" w="9201">
                  <a:moveTo>
                    <a:pt x="0" y="0"/>
                  </a:moveTo>
                  <a:lnTo>
                    <a:pt x="0" y="9203"/>
                  </a:lnTo>
                  <a:lnTo>
                    <a:pt x="9200" y="9203"/>
                  </a:lnTo>
                  <a:lnTo>
                    <a:pt x="9200"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3"/>
            <p:cNvSpPr/>
            <p:nvPr/>
          </p:nvSpPr>
          <p:spPr>
            <a:xfrm>
              <a:off x="7425175" y="1794700"/>
              <a:ext cx="230100" cy="230075"/>
            </a:xfrm>
            <a:custGeom>
              <a:rect b="b" l="l" r="r" t="t"/>
              <a:pathLst>
                <a:path extrusionOk="0" h="9203" w="9204">
                  <a:moveTo>
                    <a:pt x="1" y="0"/>
                  </a:moveTo>
                  <a:lnTo>
                    <a:pt x="1" y="9203"/>
                  </a:lnTo>
                  <a:lnTo>
                    <a:pt x="9203" y="9203"/>
                  </a:lnTo>
                  <a:lnTo>
                    <a:pt x="9203" y="0"/>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3"/>
            <p:cNvSpPr/>
            <p:nvPr/>
          </p:nvSpPr>
          <p:spPr>
            <a:xfrm>
              <a:off x="7885250" y="2024750"/>
              <a:ext cx="230075" cy="230025"/>
            </a:xfrm>
            <a:custGeom>
              <a:rect b="b" l="l" r="r" t="t"/>
              <a:pathLst>
                <a:path extrusionOk="0" h="9201" w="9203">
                  <a:moveTo>
                    <a:pt x="0" y="1"/>
                  </a:moveTo>
                  <a:lnTo>
                    <a:pt x="0" y="9201"/>
                  </a:lnTo>
                  <a:lnTo>
                    <a:pt x="9203" y="9201"/>
                  </a:lnTo>
                  <a:lnTo>
                    <a:pt x="9203"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3"/>
            <p:cNvSpPr/>
            <p:nvPr/>
          </p:nvSpPr>
          <p:spPr>
            <a:xfrm>
              <a:off x="7655250" y="2024750"/>
              <a:ext cx="230025" cy="230025"/>
            </a:xfrm>
            <a:custGeom>
              <a:rect b="b" l="l" r="r" t="t"/>
              <a:pathLst>
                <a:path extrusionOk="0" h="9201" w="9201">
                  <a:moveTo>
                    <a:pt x="0" y="1"/>
                  </a:moveTo>
                  <a:lnTo>
                    <a:pt x="0" y="9201"/>
                  </a:lnTo>
                  <a:lnTo>
                    <a:pt x="9200" y="9201"/>
                  </a:lnTo>
                  <a:lnTo>
                    <a:pt x="9200"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3"/>
            <p:cNvSpPr/>
            <p:nvPr/>
          </p:nvSpPr>
          <p:spPr>
            <a:xfrm>
              <a:off x="7885250" y="2254750"/>
              <a:ext cx="230075" cy="230100"/>
            </a:xfrm>
            <a:custGeom>
              <a:rect b="b" l="l" r="r" t="t"/>
              <a:pathLst>
                <a:path extrusionOk="0" h="9204" w="9203">
                  <a:moveTo>
                    <a:pt x="0" y="1"/>
                  </a:moveTo>
                  <a:lnTo>
                    <a:pt x="0" y="9203"/>
                  </a:lnTo>
                  <a:lnTo>
                    <a:pt x="9203" y="9203"/>
                  </a:lnTo>
                  <a:lnTo>
                    <a:pt x="9203"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3"/>
            <p:cNvSpPr/>
            <p:nvPr/>
          </p:nvSpPr>
          <p:spPr>
            <a:xfrm>
              <a:off x="6043675" y="414125"/>
              <a:ext cx="230375" cy="230100"/>
            </a:xfrm>
            <a:custGeom>
              <a:rect b="b" l="l" r="r" t="t"/>
              <a:pathLst>
                <a:path extrusionOk="0" h="9204" w="9215">
                  <a:moveTo>
                    <a:pt x="0" y="1"/>
                  </a:moveTo>
                  <a:lnTo>
                    <a:pt x="0" y="9204"/>
                  </a:lnTo>
                  <a:lnTo>
                    <a:pt x="9215" y="9204"/>
                  </a:lnTo>
                  <a:lnTo>
                    <a:pt x="9215" y="1"/>
                  </a:lnTo>
                  <a:close/>
                </a:path>
              </a:pathLst>
            </a:custGeom>
            <a:solidFill>
              <a:schemeClr val="dk1"/>
            </a:solid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13"/>
          <p:cNvSpPr/>
          <p:nvPr/>
        </p:nvSpPr>
        <p:spPr>
          <a:xfrm>
            <a:off x="38575" y="4437300"/>
            <a:ext cx="1647900" cy="1647900"/>
          </a:xfrm>
          <a:prstGeom prst="blockArc">
            <a:avLst>
              <a:gd fmla="val 10800000" name="adj1"/>
              <a:gd fmla="val 0" name="adj2"/>
              <a:gd fmla="val 25000" name="adj3"/>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9" name="Google Shape;299;p13"/>
          <p:cNvSpPr txBox="1"/>
          <p:nvPr>
            <p:ph hasCustomPrompt="1" idx="7" type="title"/>
          </p:nvPr>
        </p:nvSpPr>
        <p:spPr>
          <a:xfrm>
            <a:off x="5235152" y="1817425"/>
            <a:ext cx="734700" cy="447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0" name="Google Shape;300;p13"/>
          <p:cNvSpPr txBox="1"/>
          <p:nvPr>
            <p:ph hasCustomPrompt="1" idx="8" type="title"/>
          </p:nvPr>
        </p:nvSpPr>
        <p:spPr>
          <a:xfrm>
            <a:off x="5235152" y="2703763"/>
            <a:ext cx="734700" cy="447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1" name="Google Shape;301;p13"/>
          <p:cNvSpPr txBox="1"/>
          <p:nvPr>
            <p:ph hasCustomPrompt="1" idx="9" type="title"/>
          </p:nvPr>
        </p:nvSpPr>
        <p:spPr>
          <a:xfrm>
            <a:off x="5235152" y="3590100"/>
            <a:ext cx="734700" cy="447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2" name="Google Shape;302;p13"/>
          <p:cNvSpPr txBox="1"/>
          <p:nvPr>
            <p:ph idx="13" type="subTitle"/>
          </p:nvPr>
        </p:nvSpPr>
        <p:spPr>
          <a:xfrm>
            <a:off x="6146084" y="1816825"/>
            <a:ext cx="1709700" cy="44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03" name="Google Shape;303;p13"/>
          <p:cNvSpPr txBox="1"/>
          <p:nvPr>
            <p:ph idx="14" type="subTitle"/>
          </p:nvPr>
        </p:nvSpPr>
        <p:spPr>
          <a:xfrm>
            <a:off x="6146084" y="2703163"/>
            <a:ext cx="1709700" cy="44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04" name="Google Shape;304;p13"/>
          <p:cNvSpPr txBox="1"/>
          <p:nvPr>
            <p:ph idx="15" type="subTitle"/>
          </p:nvPr>
        </p:nvSpPr>
        <p:spPr>
          <a:xfrm>
            <a:off x="6146084" y="3589500"/>
            <a:ext cx="1709700" cy="44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05" name="Google Shape;305;p13"/>
          <p:cNvGrpSpPr/>
          <p:nvPr/>
        </p:nvGrpSpPr>
        <p:grpSpPr>
          <a:xfrm>
            <a:off x="6626408" y="-413283"/>
            <a:ext cx="3165808" cy="1809559"/>
            <a:chOff x="-157250" y="1355400"/>
            <a:chExt cx="3918564" cy="2239554"/>
          </a:xfrm>
        </p:grpSpPr>
        <p:sp>
          <p:nvSpPr>
            <p:cNvPr id="306" name="Google Shape;306;p13"/>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3"/>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3"/>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3"/>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3"/>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3"/>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3"/>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3"/>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3"/>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3"/>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3"/>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3"/>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3"/>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3"/>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13"/>
          <p:cNvSpPr/>
          <p:nvPr/>
        </p:nvSpPr>
        <p:spPr>
          <a:xfrm rot="-1112680">
            <a:off x="142913" y="1548360"/>
            <a:ext cx="451841" cy="447856"/>
          </a:xfrm>
          <a:custGeom>
            <a:rect b="b" l="l" r="r" t="t"/>
            <a:pathLst>
              <a:path extrusionOk="0" h="8542" w="8618">
                <a:moveTo>
                  <a:pt x="1" y="1"/>
                </a:moveTo>
                <a:lnTo>
                  <a:pt x="1" y="47"/>
                </a:lnTo>
                <a:lnTo>
                  <a:pt x="8618" y="8541"/>
                </a:lnTo>
                <a:lnTo>
                  <a:pt x="86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3"/>
          <p:cNvSpPr/>
          <p:nvPr/>
        </p:nvSpPr>
        <p:spPr>
          <a:xfrm rot="-1112680">
            <a:off x="144039" y="1550640"/>
            <a:ext cx="451841" cy="450006"/>
          </a:xfrm>
          <a:custGeom>
            <a:rect b="b" l="l" r="r" t="t"/>
            <a:pathLst>
              <a:path extrusionOk="0" h="8583" w="8618">
                <a:moveTo>
                  <a:pt x="1" y="0"/>
                </a:moveTo>
                <a:lnTo>
                  <a:pt x="1" y="8582"/>
                </a:lnTo>
                <a:lnTo>
                  <a:pt x="8618" y="8582"/>
                </a:lnTo>
                <a:lnTo>
                  <a:pt x="8618" y="849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322" name="Shape 322"/>
        <p:cNvGrpSpPr/>
        <p:nvPr/>
      </p:nvGrpSpPr>
      <p:grpSpPr>
        <a:xfrm>
          <a:off x="0" y="0"/>
          <a:ext cx="0" cy="0"/>
          <a:chOff x="0" y="0"/>
          <a:chExt cx="0" cy="0"/>
        </a:xfrm>
      </p:grpSpPr>
      <p:sp>
        <p:nvSpPr>
          <p:cNvPr id="323" name="Google Shape;323;p14"/>
          <p:cNvSpPr txBox="1"/>
          <p:nvPr>
            <p:ph type="title"/>
          </p:nvPr>
        </p:nvSpPr>
        <p:spPr>
          <a:xfrm>
            <a:off x="4294100" y="1884175"/>
            <a:ext cx="35346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4" name="Google Shape;324;p14"/>
          <p:cNvSpPr txBox="1"/>
          <p:nvPr>
            <p:ph idx="1" type="subTitle"/>
          </p:nvPr>
        </p:nvSpPr>
        <p:spPr>
          <a:xfrm>
            <a:off x="4294100" y="2454117"/>
            <a:ext cx="3534600" cy="8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25" name="Google Shape;325;p14"/>
          <p:cNvSpPr/>
          <p:nvPr/>
        </p:nvSpPr>
        <p:spPr>
          <a:xfrm>
            <a:off x="6911111" y="4277662"/>
            <a:ext cx="1891800" cy="1891800"/>
          </a:xfrm>
          <a:prstGeom prst="blockArc">
            <a:avLst>
              <a:gd fmla="val 10800000" name="adj1"/>
              <a:gd fmla="val 0" name="adj2"/>
              <a:gd fmla="val 2500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 name="Google Shape;326;p14"/>
          <p:cNvGrpSpPr/>
          <p:nvPr/>
        </p:nvGrpSpPr>
        <p:grpSpPr>
          <a:xfrm flipH="1">
            <a:off x="7849464" y="3631294"/>
            <a:ext cx="1671136" cy="1718418"/>
            <a:chOff x="7425138" y="3281925"/>
            <a:chExt cx="1887010" cy="1940400"/>
          </a:xfrm>
        </p:grpSpPr>
        <p:sp>
          <p:nvSpPr>
            <p:cNvPr id="327" name="Google Shape;327;p14"/>
            <p:cNvSpPr/>
            <p:nvPr/>
          </p:nvSpPr>
          <p:spPr>
            <a:xfrm>
              <a:off x="742513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4"/>
            <p:cNvSpPr/>
            <p:nvPr/>
          </p:nvSpPr>
          <p:spPr>
            <a:xfrm>
              <a:off x="836864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14"/>
          <p:cNvGrpSpPr/>
          <p:nvPr/>
        </p:nvGrpSpPr>
        <p:grpSpPr>
          <a:xfrm rot="10800000">
            <a:off x="-67846" y="3631298"/>
            <a:ext cx="1571139" cy="1570438"/>
            <a:chOff x="6043675" y="414125"/>
            <a:chExt cx="2071650" cy="2070725"/>
          </a:xfrm>
        </p:grpSpPr>
        <p:sp>
          <p:nvSpPr>
            <p:cNvPr id="330" name="Google Shape;330;p14"/>
            <p:cNvSpPr/>
            <p:nvPr/>
          </p:nvSpPr>
          <p:spPr>
            <a:xfrm>
              <a:off x="7195100" y="414125"/>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4"/>
            <p:cNvSpPr/>
            <p:nvPr/>
          </p:nvSpPr>
          <p:spPr>
            <a:xfrm>
              <a:off x="6965125" y="414125"/>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4"/>
            <p:cNvSpPr/>
            <p:nvPr/>
          </p:nvSpPr>
          <p:spPr>
            <a:xfrm>
              <a:off x="7885250" y="414125"/>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4"/>
            <p:cNvSpPr/>
            <p:nvPr/>
          </p:nvSpPr>
          <p:spPr>
            <a:xfrm>
              <a:off x="7655250" y="414125"/>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4"/>
            <p:cNvSpPr/>
            <p:nvPr/>
          </p:nvSpPr>
          <p:spPr>
            <a:xfrm>
              <a:off x="7425175" y="414125"/>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4"/>
            <p:cNvSpPr/>
            <p:nvPr/>
          </p:nvSpPr>
          <p:spPr>
            <a:xfrm>
              <a:off x="6734750" y="414125"/>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4"/>
            <p:cNvSpPr/>
            <p:nvPr/>
          </p:nvSpPr>
          <p:spPr>
            <a:xfrm>
              <a:off x="6504975" y="414125"/>
              <a:ext cx="229800" cy="230100"/>
            </a:xfrm>
            <a:custGeom>
              <a:rect b="b" l="l" r="r" t="t"/>
              <a:pathLst>
                <a:path extrusionOk="0" h="9204" w="9192">
                  <a:moveTo>
                    <a:pt x="1" y="1"/>
                  </a:moveTo>
                  <a:lnTo>
                    <a:pt x="1" y="9204"/>
                  </a:lnTo>
                  <a:lnTo>
                    <a:pt x="9192" y="9204"/>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4"/>
            <p:cNvSpPr/>
            <p:nvPr/>
          </p:nvSpPr>
          <p:spPr>
            <a:xfrm>
              <a:off x="6274700" y="414125"/>
              <a:ext cx="230300" cy="230100"/>
            </a:xfrm>
            <a:custGeom>
              <a:rect b="b" l="l" r="r" t="t"/>
              <a:pathLst>
                <a:path extrusionOk="0" h="9204" w="9212">
                  <a:moveTo>
                    <a:pt x="0" y="1"/>
                  </a:moveTo>
                  <a:lnTo>
                    <a:pt x="0" y="9204"/>
                  </a:lnTo>
                  <a:lnTo>
                    <a:pt x="9212" y="9204"/>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4"/>
            <p:cNvSpPr/>
            <p:nvPr/>
          </p:nvSpPr>
          <p:spPr>
            <a:xfrm>
              <a:off x="7195100" y="644200"/>
              <a:ext cx="230100" cy="230325"/>
            </a:xfrm>
            <a:custGeom>
              <a:rect b="b" l="l" r="r" t="t"/>
              <a:pathLst>
                <a:path extrusionOk="0" h="9213" w="9204">
                  <a:moveTo>
                    <a:pt x="1" y="1"/>
                  </a:moveTo>
                  <a:lnTo>
                    <a:pt x="1" y="9212"/>
                  </a:lnTo>
                  <a:lnTo>
                    <a:pt x="9204" y="9212"/>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4"/>
            <p:cNvSpPr/>
            <p:nvPr/>
          </p:nvSpPr>
          <p:spPr>
            <a:xfrm>
              <a:off x="6965125" y="644200"/>
              <a:ext cx="230000" cy="230325"/>
            </a:xfrm>
            <a:custGeom>
              <a:rect b="b" l="l" r="r" t="t"/>
              <a:pathLst>
                <a:path extrusionOk="0" h="9213" w="9200">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4"/>
            <p:cNvSpPr/>
            <p:nvPr/>
          </p:nvSpPr>
          <p:spPr>
            <a:xfrm>
              <a:off x="7885250" y="644200"/>
              <a:ext cx="230075" cy="230325"/>
            </a:xfrm>
            <a:custGeom>
              <a:rect b="b" l="l" r="r" t="t"/>
              <a:pathLst>
                <a:path extrusionOk="0" h="9213" w="9203">
                  <a:moveTo>
                    <a:pt x="0" y="1"/>
                  </a:moveTo>
                  <a:lnTo>
                    <a:pt x="0"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4"/>
            <p:cNvSpPr/>
            <p:nvPr/>
          </p:nvSpPr>
          <p:spPr>
            <a:xfrm>
              <a:off x="7655250" y="644200"/>
              <a:ext cx="230025" cy="230325"/>
            </a:xfrm>
            <a:custGeom>
              <a:rect b="b" l="l" r="r" t="t"/>
              <a:pathLst>
                <a:path extrusionOk="0" h="9213" w="9201">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4"/>
            <p:cNvSpPr/>
            <p:nvPr/>
          </p:nvSpPr>
          <p:spPr>
            <a:xfrm>
              <a:off x="7425175" y="644200"/>
              <a:ext cx="230100" cy="230325"/>
            </a:xfrm>
            <a:custGeom>
              <a:rect b="b" l="l" r="r" t="t"/>
              <a:pathLst>
                <a:path extrusionOk="0" h="9213" w="9204">
                  <a:moveTo>
                    <a:pt x="1" y="1"/>
                  </a:moveTo>
                  <a:lnTo>
                    <a:pt x="1"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4"/>
            <p:cNvSpPr/>
            <p:nvPr/>
          </p:nvSpPr>
          <p:spPr>
            <a:xfrm>
              <a:off x="6734750" y="644200"/>
              <a:ext cx="230400" cy="230325"/>
            </a:xfrm>
            <a:custGeom>
              <a:rect b="b" l="l" r="r" t="t"/>
              <a:pathLst>
                <a:path extrusionOk="0" h="9213" w="9216">
                  <a:moveTo>
                    <a:pt x="1" y="1"/>
                  </a:moveTo>
                  <a:lnTo>
                    <a:pt x="1" y="9212"/>
                  </a:lnTo>
                  <a:lnTo>
                    <a:pt x="9215" y="9212"/>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4"/>
            <p:cNvSpPr/>
            <p:nvPr/>
          </p:nvSpPr>
          <p:spPr>
            <a:xfrm>
              <a:off x="6504975" y="644200"/>
              <a:ext cx="229800" cy="230325"/>
            </a:xfrm>
            <a:custGeom>
              <a:rect b="b" l="l" r="r" t="t"/>
              <a:pathLst>
                <a:path extrusionOk="0" h="9213" w="9192">
                  <a:moveTo>
                    <a:pt x="1" y="1"/>
                  </a:moveTo>
                  <a:lnTo>
                    <a:pt x="1" y="9212"/>
                  </a:lnTo>
                  <a:lnTo>
                    <a:pt x="9192" y="9212"/>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4"/>
            <p:cNvSpPr/>
            <p:nvPr/>
          </p:nvSpPr>
          <p:spPr>
            <a:xfrm>
              <a:off x="6274700" y="644200"/>
              <a:ext cx="230300" cy="230325"/>
            </a:xfrm>
            <a:custGeom>
              <a:rect b="b" l="l" r="r" t="t"/>
              <a:pathLst>
                <a:path extrusionOk="0" h="9213" w="9212">
                  <a:moveTo>
                    <a:pt x="0" y="1"/>
                  </a:moveTo>
                  <a:lnTo>
                    <a:pt x="0" y="9212"/>
                  </a:lnTo>
                  <a:lnTo>
                    <a:pt x="9212" y="9212"/>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4"/>
            <p:cNvSpPr/>
            <p:nvPr/>
          </p:nvSpPr>
          <p:spPr>
            <a:xfrm>
              <a:off x="7195100" y="874500"/>
              <a:ext cx="230100" cy="230075"/>
            </a:xfrm>
            <a:custGeom>
              <a:rect b="b" l="l" r="r" t="t"/>
              <a:pathLst>
                <a:path extrusionOk="0" h="9203"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4"/>
            <p:cNvSpPr/>
            <p:nvPr/>
          </p:nvSpPr>
          <p:spPr>
            <a:xfrm>
              <a:off x="6965125" y="874500"/>
              <a:ext cx="230000" cy="230075"/>
            </a:xfrm>
            <a:custGeom>
              <a:rect b="b" l="l" r="r" t="t"/>
              <a:pathLst>
                <a:path extrusionOk="0" h="9203" w="9200">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4"/>
            <p:cNvSpPr/>
            <p:nvPr/>
          </p:nvSpPr>
          <p:spPr>
            <a:xfrm>
              <a:off x="7885250" y="8745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4"/>
            <p:cNvSpPr/>
            <p:nvPr/>
          </p:nvSpPr>
          <p:spPr>
            <a:xfrm>
              <a:off x="7655250" y="8745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4"/>
            <p:cNvSpPr/>
            <p:nvPr/>
          </p:nvSpPr>
          <p:spPr>
            <a:xfrm>
              <a:off x="7425175" y="8745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4"/>
            <p:cNvSpPr/>
            <p:nvPr/>
          </p:nvSpPr>
          <p:spPr>
            <a:xfrm>
              <a:off x="6734750" y="874500"/>
              <a:ext cx="230400" cy="230075"/>
            </a:xfrm>
            <a:custGeom>
              <a:rect b="b" l="l" r="r" t="t"/>
              <a:pathLst>
                <a:path extrusionOk="0" h="9203" w="9216">
                  <a:moveTo>
                    <a:pt x="1" y="0"/>
                  </a:moveTo>
                  <a:lnTo>
                    <a:pt x="1" y="9203"/>
                  </a:lnTo>
                  <a:lnTo>
                    <a:pt x="9215" y="9203"/>
                  </a:lnTo>
                  <a:lnTo>
                    <a:pt x="9215"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4"/>
            <p:cNvSpPr/>
            <p:nvPr/>
          </p:nvSpPr>
          <p:spPr>
            <a:xfrm>
              <a:off x="6504975" y="874500"/>
              <a:ext cx="229800" cy="230075"/>
            </a:xfrm>
            <a:custGeom>
              <a:rect b="b" l="l" r="r" t="t"/>
              <a:pathLst>
                <a:path extrusionOk="0" h="9203" w="9192">
                  <a:moveTo>
                    <a:pt x="1" y="0"/>
                  </a:moveTo>
                  <a:lnTo>
                    <a:pt x="1" y="9203"/>
                  </a:lnTo>
                  <a:lnTo>
                    <a:pt x="9192" y="9203"/>
                  </a:lnTo>
                  <a:lnTo>
                    <a:pt x="9192"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4"/>
            <p:cNvSpPr/>
            <p:nvPr/>
          </p:nvSpPr>
          <p:spPr>
            <a:xfrm>
              <a:off x="7195100" y="1104550"/>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4"/>
            <p:cNvSpPr/>
            <p:nvPr/>
          </p:nvSpPr>
          <p:spPr>
            <a:xfrm>
              <a:off x="6965125" y="1104550"/>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4"/>
            <p:cNvSpPr/>
            <p:nvPr/>
          </p:nvSpPr>
          <p:spPr>
            <a:xfrm>
              <a:off x="7885250" y="1104550"/>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4"/>
            <p:cNvSpPr/>
            <p:nvPr/>
          </p:nvSpPr>
          <p:spPr>
            <a:xfrm>
              <a:off x="7655250" y="1104550"/>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4"/>
            <p:cNvSpPr/>
            <p:nvPr/>
          </p:nvSpPr>
          <p:spPr>
            <a:xfrm>
              <a:off x="7425175" y="1104550"/>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4"/>
            <p:cNvSpPr/>
            <p:nvPr/>
          </p:nvSpPr>
          <p:spPr>
            <a:xfrm>
              <a:off x="6734750" y="1104550"/>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4"/>
            <p:cNvSpPr/>
            <p:nvPr/>
          </p:nvSpPr>
          <p:spPr>
            <a:xfrm>
              <a:off x="7195100" y="1334625"/>
              <a:ext cx="230100" cy="230025"/>
            </a:xfrm>
            <a:custGeom>
              <a:rect b="b" l="l" r="r" t="t"/>
              <a:pathLst>
                <a:path extrusionOk="0" h="9201" w="9204">
                  <a:moveTo>
                    <a:pt x="1" y="1"/>
                  </a:moveTo>
                  <a:lnTo>
                    <a:pt x="1" y="9200"/>
                  </a:lnTo>
                  <a:lnTo>
                    <a:pt x="9204" y="9200"/>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4"/>
            <p:cNvSpPr/>
            <p:nvPr/>
          </p:nvSpPr>
          <p:spPr>
            <a:xfrm>
              <a:off x="6965125" y="1334625"/>
              <a:ext cx="230000" cy="230025"/>
            </a:xfrm>
            <a:custGeom>
              <a:rect b="b" l="l" r="r" t="t"/>
              <a:pathLst>
                <a:path extrusionOk="0" h="9201" w="9200">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4"/>
            <p:cNvSpPr/>
            <p:nvPr/>
          </p:nvSpPr>
          <p:spPr>
            <a:xfrm>
              <a:off x="7885250" y="1334625"/>
              <a:ext cx="230075" cy="230025"/>
            </a:xfrm>
            <a:custGeom>
              <a:rect b="b" l="l" r="r" t="t"/>
              <a:pathLst>
                <a:path extrusionOk="0" h="9201" w="9203">
                  <a:moveTo>
                    <a:pt x="0" y="1"/>
                  </a:moveTo>
                  <a:lnTo>
                    <a:pt x="0"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4"/>
            <p:cNvSpPr/>
            <p:nvPr/>
          </p:nvSpPr>
          <p:spPr>
            <a:xfrm>
              <a:off x="7655250" y="1334625"/>
              <a:ext cx="230025" cy="230025"/>
            </a:xfrm>
            <a:custGeom>
              <a:rect b="b" l="l" r="r" t="t"/>
              <a:pathLst>
                <a:path extrusionOk="0" h="9201" w="9201">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4"/>
            <p:cNvSpPr/>
            <p:nvPr/>
          </p:nvSpPr>
          <p:spPr>
            <a:xfrm>
              <a:off x="7425175" y="1334625"/>
              <a:ext cx="230100" cy="230025"/>
            </a:xfrm>
            <a:custGeom>
              <a:rect b="b" l="l" r="r" t="t"/>
              <a:pathLst>
                <a:path extrusionOk="0" h="9201" w="9204">
                  <a:moveTo>
                    <a:pt x="1" y="1"/>
                  </a:moveTo>
                  <a:lnTo>
                    <a:pt x="1"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4"/>
            <p:cNvSpPr/>
            <p:nvPr/>
          </p:nvSpPr>
          <p:spPr>
            <a:xfrm>
              <a:off x="7195100" y="1564625"/>
              <a:ext cx="230100" cy="230100"/>
            </a:xfrm>
            <a:custGeom>
              <a:rect b="b" l="l" r="r" t="t"/>
              <a:pathLst>
                <a:path extrusionOk="0" h="9204"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4"/>
            <p:cNvSpPr/>
            <p:nvPr/>
          </p:nvSpPr>
          <p:spPr>
            <a:xfrm>
              <a:off x="7885250" y="1564625"/>
              <a:ext cx="230075" cy="230100"/>
            </a:xfrm>
            <a:custGeom>
              <a:rect b="b" l="l" r="r" t="t"/>
              <a:pathLst>
                <a:path extrusionOk="0" h="9204"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4"/>
            <p:cNvSpPr/>
            <p:nvPr/>
          </p:nvSpPr>
          <p:spPr>
            <a:xfrm>
              <a:off x="7655250" y="1564625"/>
              <a:ext cx="230025" cy="230100"/>
            </a:xfrm>
            <a:custGeom>
              <a:rect b="b" l="l" r="r" t="t"/>
              <a:pathLst>
                <a:path extrusionOk="0" h="9204"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4"/>
            <p:cNvSpPr/>
            <p:nvPr/>
          </p:nvSpPr>
          <p:spPr>
            <a:xfrm>
              <a:off x="7425175" y="1564625"/>
              <a:ext cx="230100" cy="230100"/>
            </a:xfrm>
            <a:custGeom>
              <a:rect b="b" l="l" r="r" t="t"/>
              <a:pathLst>
                <a:path extrusionOk="0" h="9204"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4"/>
            <p:cNvSpPr/>
            <p:nvPr/>
          </p:nvSpPr>
          <p:spPr>
            <a:xfrm>
              <a:off x="7885250" y="17947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7655250" y="17947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4"/>
            <p:cNvSpPr/>
            <p:nvPr/>
          </p:nvSpPr>
          <p:spPr>
            <a:xfrm>
              <a:off x="7425175" y="17947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4"/>
            <p:cNvSpPr/>
            <p:nvPr/>
          </p:nvSpPr>
          <p:spPr>
            <a:xfrm>
              <a:off x="7885250" y="2024750"/>
              <a:ext cx="230075" cy="230025"/>
            </a:xfrm>
            <a:custGeom>
              <a:rect b="b" l="l" r="r" t="t"/>
              <a:pathLst>
                <a:path extrusionOk="0" h="9201" w="9203">
                  <a:moveTo>
                    <a:pt x="0" y="1"/>
                  </a:moveTo>
                  <a:lnTo>
                    <a:pt x="0" y="9201"/>
                  </a:lnTo>
                  <a:lnTo>
                    <a:pt x="9203" y="9201"/>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p:nvPr/>
          </p:nvSpPr>
          <p:spPr>
            <a:xfrm>
              <a:off x="7655250" y="2024750"/>
              <a:ext cx="230025" cy="230025"/>
            </a:xfrm>
            <a:custGeom>
              <a:rect b="b" l="l" r="r" t="t"/>
              <a:pathLst>
                <a:path extrusionOk="0" h="9201" w="9201">
                  <a:moveTo>
                    <a:pt x="0" y="1"/>
                  </a:moveTo>
                  <a:lnTo>
                    <a:pt x="0" y="9201"/>
                  </a:lnTo>
                  <a:lnTo>
                    <a:pt x="9200" y="9201"/>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7885250" y="2254750"/>
              <a:ext cx="230075" cy="230100"/>
            </a:xfrm>
            <a:custGeom>
              <a:rect b="b" l="l" r="r" t="t"/>
              <a:pathLst>
                <a:path extrusionOk="0" h="9204" w="9203">
                  <a:moveTo>
                    <a:pt x="0" y="1"/>
                  </a:moveTo>
                  <a:lnTo>
                    <a:pt x="0" y="9203"/>
                  </a:lnTo>
                  <a:lnTo>
                    <a:pt x="9203" y="9203"/>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4"/>
            <p:cNvSpPr/>
            <p:nvPr/>
          </p:nvSpPr>
          <p:spPr>
            <a:xfrm>
              <a:off x="6043675" y="414125"/>
              <a:ext cx="230375" cy="230100"/>
            </a:xfrm>
            <a:custGeom>
              <a:rect b="b" l="l" r="r" t="t"/>
              <a:pathLst>
                <a:path extrusionOk="0" h="9204" w="9215">
                  <a:moveTo>
                    <a:pt x="0" y="1"/>
                  </a:moveTo>
                  <a:lnTo>
                    <a:pt x="0"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_1">
    <p:spTree>
      <p:nvGrpSpPr>
        <p:cNvPr id="375" name="Shape 375"/>
        <p:cNvGrpSpPr/>
        <p:nvPr/>
      </p:nvGrpSpPr>
      <p:grpSpPr>
        <a:xfrm>
          <a:off x="0" y="0"/>
          <a:ext cx="0" cy="0"/>
          <a:chOff x="0" y="0"/>
          <a:chExt cx="0" cy="0"/>
        </a:xfrm>
      </p:grpSpPr>
      <p:sp>
        <p:nvSpPr>
          <p:cNvPr id="376" name="Google Shape;376;p15"/>
          <p:cNvSpPr txBox="1"/>
          <p:nvPr>
            <p:ph type="title"/>
          </p:nvPr>
        </p:nvSpPr>
        <p:spPr>
          <a:xfrm>
            <a:off x="5228000" y="445025"/>
            <a:ext cx="2874900" cy="10923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7" name="Google Shape;377;p15"/>
          <p:cNvSpPr txBox="1"/>
          <p:nvPr>
            <p:ph idx="1" type="subTitle"/>
          </p:nvPr>
        </p:nvSpPr>
        <p:spPr>
          <a:xfrm>
            <a:off x="5228000" y="1623646"/>
            <a:ext cx="2874900" cy="92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378" name="Google Shape;378;p15"/>
          <p:cNvGrpSpPr/>
          <p:nvPr/>
        </p:nvGrpSpPr>
        <p:grpSpPr>
          <a:xfrm>
            <a:off x="797206" y="-95461"/>
            <a:ext cx="2748089" cy="1570375"/>
            <a:chOff x="-157250" y="1355400"/>
            <a:chExt cx="3918564" cy="2239554"/>
          </a:xfrm>
        </p:grpSpPr>
        <p:sp>
          <p:nvSpPr>
            <p:cNvPr id="379" name="Google Shape;379;p15"/>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5"/>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5"/>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5"/>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5"/>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5"/>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5"/>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5"/>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5"/>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5"/>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1_1">
    <p:spTree>
      <p:nvGrpSpPr>
        <p:cNvPr id="393" name="Shape 393"/>
        <p:cNvGrpSpPr/>
        <p:nvPr/>
      </p:nvGrpSpPr>
      <p:grpSpPr>
        <a:xfrm>
          <a:off x="0" y="0"/>
          <a:ext cx="0" cy="0"/>
          <a:chOff x="0" y="0"/>
          <a:chExt cx="0" cy="0"/>
        </a:xfrm>
      </p:grpSpPr>
      <p:grpSp>
        <p:nvGrpSpPr>
          <p:cNvPr id="394" name="Google Shape;394;p16"/>
          <p:cNvGrpSpPr/>
          <p:nvPr/>
        </p:nvGrpSpPr>
        <p:grpSpPr>
          <a:xfrm>
            <a:off x="-649871" y="4101422"/>
            <a:ext cx="2352706" cy="1344628"/>
            <a:chOff x="-157250" y="1355400"/>
            <a:chExt cx="3918564" cy="2239554"/>
          </a:xfrm>
        </p:grpSpPr>
        <p:sp>
          <p:nvSpPr>
            <p:cNvPr id="395" name="Google Shape;395;p16"/>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6"/>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6"/>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6"/>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6"/>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6"/>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6"/>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6"/>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6"/>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6"/>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6"/>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6"/>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6"/>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 name="Google Shape;409;p16"/>
          <p:cNvSpPr txBox="1"/>
          <p:nvPr>
            <p:ph idx="1" type="subTitle"/>
          </p:nvPr>
        </p:nvSpPr>
        <p:spPr>
          <a:xfrm>
            <a:off x="720000" y="1087175"/>
            <a:ext cx="7704000" cy="42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10" name="Google Shape;410;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1" name="Google Shape;411;p16"/>
          <p:cNvSpPr txBox="1"/>
          <p:nvPr>
            <p:ph idx="2" type="subTitle"/>
          </p:nvPr>
        </p:nvSpPr>
        <p:spPr>
          <a:xfrm>
            <a:off x="726775" y="1583225"/>
            <a:ext cx="3799500" cy="147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1600"/>
              </a:spcBef>
              <a:spcAft>
                <a:spcPts val="0"/>
              </a:spcAft>
              <a:buSzPts val="1200"/>
              <a:buChar char="■"/>
              <a:defRPr/>
            </a:lvl3pPr>
            <a:lvl4pPr lvl="3" rtl="0" algn="ctr">
              <a:lnSpc>
                <a:spcPct val="100000"/>
              </a:lnSpc>
              <a:spcBef>
                <a:spcPts val="1600"/>
              </a:spcBef>
              <a:spcAft>
                <a:spcPts val="0"/>
              </a:spcAft>
              <a:buSzPts val="1200"/>
              <a:buChar char="●"/>
              <a:defRPr/>
            </a:lvl4pPr>
            <a:lvl5pPr lvl="4" rtl="0" algn="ctr">
              <a:lnSpc>
                <a:spcPct val="100000"/>
              </a:lnSpc>
              <a:spcBef>
                <a:spcPts val="1600"/>
              </a:spcBef>
              <a:spcAft>
                <a:spcPts val="0"/>
              </a:spcAft>
              <a:buSzPts val="1200"/>
              <a:buChar char="○"/>
              <a:defRPr/>
            </a:lvl5pPr>
            <a:lvl6pPr lvl="5" rtl="0" algn="ctr">
              <a:lnSpc>
                <a:spcPct val="100000"/>
              </a:lnSpc>
              <a:spcBef>
                <a:spcPts val="1600"/>
              </a:spcBef>
              <a:spcAft>
                <a:spcPts val="0"/>
              </a:spcAft>
              <a:buSzPts val="1200"/>
              <a:buChar char="■"/>
              <a:defRPr/>
            </a:lvl6pPr>
            <a:lvl7pPr lvl="6" rtl="0" algn="ctr">
              <a:lnSpc>
                <a:spcPct val="100000"/>
              </a:lnSpc>
              <a:spcBef>
                <a:spcPts val="1600"/>
              </a:spcBef>
              <a:spcAft>
                <a:spcPts val="0"/>
              </a:spcAft>
              <a:buSzPts val="1200"/>
              <a:buChar char="●"/>
              <a:defRPr/>
            </a:lvl7pPr>
            <a:lvl8pPr lvl="7" rtl="0" algn="ctr">
              <a:lnSpc>
                <a:spcPct val="100000"/>
              </a:lnSpc>
              <a:spcBef>
                <a:spcPts val="1600"/>
              </a:spcBef>
              <a:spcAft>
                <a:spcPts val="0"/>
              </a:spcAft>
              <a:buSzPts val="1200"/>
              <a:buChar char="○"/>
              <a:defRPr/>
            </a:lvl8pPr>
            <a:lvl9pPr lvl="8" rtl="0" algn="ctr">
              <a:lnSpc>
                <a:spcPct val="100000"/>
              </a:lnSpc>
              <a:spcBef>
                <a:spcPts val="1600"/>
              </a:spcBef>
              <a:spcAft>
                <a:spcPts val="1600"/>
              </a:spcAft>
              <a:buSzPts val="1200"/>
              <a:buChar char="■"/>
              <a:defRPr/>
            </a:lvl9pPr>
          </a:lstStyle>
          <a:p/>
        </p:txBody>
      </p:sp>
      <p:sp>
        <p:nvSpPr>
          <p:cNvPr id="412" name="Google Shape;412;p16"/>
          <p:cNvSpPr/>
          <p:nvPr/>
        </p:nvSpPr>
        <p:spPr>
          <a:xfrm rot="-5400000">
            <a:off x="8491526" y="1348301"/>
            <a:ext cx="1771800" cy="1771800"/>
          </a:xfrm>
          <a:prstGeom prst="blockArc">
            <a:avLst>
              <a:gd fmla="val 10800000" name="adj1"/>
              <a:gd fmla="val 0" name="adj2"/>
              <a:gd fmla="val 2500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rot="-1112680">
            <a:off x="-59912" y="3679235"/>
            <a:ext cx="451841" cy="447856"/>
          </a:xfrm>
          <a:custGeom>
            <a:rect b="b" l="l" r="r" t="t"/>
            <a:pathLst>
              <a:path extrusionOk="0" h="8542" w="8618">
                <a:moveTo>
                  <a:pt x="1" y="1"/>
                </a:moveTo>
                <a:lnTo>
                  <a:pt x="1" y="47"/>
                </a:lnTo>
                <a:lnTo>
                  <a:pt x="8618" y="8541"/>
                </a:lnTo>
                <a:lnTo>
                  <a:pt x="86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6"/>
          <p:cNvSpPr/>
          <p:nvPr/>
        </p:nvSpPr>
        <p:spPr>
          <a:xfrm rot="-1112680">
            <a:off x="-58786" y="3681515"/>
            <a:ext cx="451841" cy="450006"/>
          </a:xfrm>
          <a:custGeom>
            <a:rect b="b" l="l" r="r" t="t"/>
            <a:pathLst>
              <a:path extrusionOk="0" h="8583" w="8618">
                <a:moveTo>
                  <a:pt x="1" y="0"/>
                </a:moveTo>
                <a:lnTo>
                  <a:pt x="1" y="8582"/>
                </a:lnTo>
                <a:lnTo>
                  <a:pt x="8618" y="8582"/>
                </a:lnTo>
                <a:lnTo>
                  <a:pt x="8618" y="849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_1_1">
    <p:spTree>
      <p:nvGrpSpPr>
        <p:cNvPr id="415" name="Shape 415"/>
        <p:cNvGrpSpPr/>
        <p:nvPr/>
      </p:nvGrpSpPr>
      <p:grpSpPr>
        <a:xfrm>
          <a:off x="0" y="0"/>
          <a:ext cx="0" cy="0"/>
          <a:chOff x="0" y="0"/>
          <a:chExt cx="0" cy="0"/>
        </a:xfrm>
      </p:grpSpPr>
      <p:sp>
        <p:nvSpPr>
          <p:cNvPr id="416" name="Google Shape;416;p17"/>
          <p:cNvSpPr txBox="1"/>
          <p:nvPr>
            <p:ph idx="1" type="subTitle"/>
          </p:nvPr>
        </p:nvSpPr>
        <p:spPr>
          <a:xfrm>
            <a:off x="720000" y="1087175"/>
            <a:ext cx="7704000" cy="42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17" name="Google Shape;417;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8" name="Google Shape;418;p17"/>
          <p:cNvSpPr txBox="1"/>
          <p:nvPr>
            <p:ph idx="2" type="subTitle"/>
          </p:nvPr>
        </p:nvSpPr>
        <p:spPr>
          <a:xfrm>
            <a:off x="726775" y="1583225"/>
            <a:ext cx="5015700" cy="203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1600"/>
              </a:spcBef>
              <a:spcAft>
                <a:spcPts val="0"/>
              </a:spcAft>
              <a:buSzPts val="1200"/>
              <a:buChar char="■"/>
              <a:defRPr/>
            </a:lvl3pPr>
            <a:lvl4pPr lvl="3" rtl="0" algn="ctr">
              <a:lnSpc>
                <a:spcPct val="100000"/>
              </a:lnSpc>
              <a:spcBef>
                <a:spcPts val="1600"/>
              </a:spcBef>
              <a:spcAft>
                <a:spcPts val="0"/>
              </a:spcAft>
              <a:buSzPts val="1200"/>
              <a:buChar char="●"/>
              <a:defRPr/>
            </a:lvl4pPr>
            <a:lvl5pPr lvl="4" rtl="0" algn="ctr">
              <a:lnSpc>
                <a:spcPct val="100000"/>
              </a:lnSpc>
              <a:spcBef>
                <a:spcPts val="1600"/>
              </a:spcBef>
              <a:spcAft>
                <a:spcPts val="0"/>
              </a:spcAft>
              <a:buSzPts val="1200"/>
              <a:buChar char="○"/>
              <a:defRPr/>
            </a:lvl5pPr>
            <a:lvl6pPr lvl="5" rtl="0" algn="ctr">
              <a:lnSpc>
                <a:spcPct val="100000"/>
              </a:lnSpc>
              <a:spcBef>
                <a:spcPts val="1600"/>
              </a:spcBef>
              <a:spcAft>
                <a:spcPts val="0"/>
              </a:spcAft>
              <a:buSzPts val="1200"/>
              <a:buChar char="■"/>
              <a:defRPr/>
            </a:lvl6pPr>
            <a:lvl7pPr lvl="6" rtl="0" algn="ctr">
              <a:lnSpc>
                <a:spcPct val="100000"/>
              </a:lnSpc>
              <a:spcBef>
                <a:spcPts val="1600"/>
              </a:spcBef>
              <a:spcAft>
                <a:spcPts val="0"/>
              </a:spcAft>
              <a:buSzPts val="1200"/>
              <a:buChar char="●"/>
              <a:defRPr/>
            </a:lvl7pPr>
            <a:lvl8pPr lvl="7" rtl="0" algn="ctr">
              <a:lnSpc>
                <a:spcPct val="100000"/>
              </a:lnSpc>
              <a:spcBef>
                <a:spcPts val="1600"/>
              </a:spcBef>
              <a:spcAft>
                <a:spcPts val="0"/>
              </a:spcAft>
              <a:buSzPts val="1200"/>
              <a:buChar char="○"/>
              <a:defRPr/>
            </a:lvl8pPr>
            <a:lvl9pPr lvl="8" rtl="0" algn="ctr">
              <a:lnSpc>
                <a:spcPct val="100000"/>
              </a:lnSpc>
              <a:spcBef>
                <a:spcPts val="1600"/>
              </a:spcBef>
              <a:spcAft>
                <a:spcPts val="1600"/>
              </a:spcAft>
              <a:buSzPts val="1200"/>
              <a:buChar char="■"/>
              <a:defRPr/>
            </a:lvl9pPr>
          </a:lstStyle>
          <a:p/>
        </p:txBody>
      </p:sp>
      <p:grpSp>
        <p:nvGrpSpPr>
          <p:cNvPr id="419" name="Google Shape;419;p17"/>
          <p:cNvGrpSpPr/>
          <p:nvPr/>
        </p:nvGrpSpPr>
        <p:grpSpPr>
          <a:xfrm rot="10800000">
            <a:off x="290500" y="1087175"/>
            <a:ext cx="118050" cy="686500"/>
            <a:chOff x="6362675" y="4129400"/>
            <a:chExt cx="118050" cy="686500"/>
          </a:xfrm>
        </p:grpSpPr>
        <p:sp>
          <p:nvSpPr>
            <p:cNvPr id="420" name="Google Shape;420;p17"/>
            <p:cNvSpPr/>
            <p:nvPr/>
          </p:nvSpPr>
          <p:spPr>
            <a:xfrm>
              <a:off x="6362675" y="4129400"/>
              <a:ext cx="118050" cy="108625"/>
            </a:xfrm>
            <a:custGeom>
              <a:rect b="b" l="l" r="r" t="t"/>
              <a:pathLst>
                <a:path extrusionOk="0" h="4345" w="4722">
                  <a:moveTo>
                    <a:pt x="2367" y="1"/>
                  </a:moveTo>
                  <a:cubicBezTo>
                    <a:pt x="1060" y="1"/>
                    <a:pt x="0" y="976"/>
                    <a:pt x="0" y="2174"/>
                  </a:cubicBezTo>
                  <a:cubicBezTo>
                    <a:pt x="0" y="3381"/>
                    <a:pt x="1060" y="4344"/>
                    <a:pt x="2367" y="4344"/>
                  </a:cubicBezTo>
                  <a:cubicBezTo>
                    <a:pt x="3661" y="4344"/>
                    <a:pt x="4722" y="3381"/>
                    <a:pt x="4722" y="2174"/>
                  </a:cubicBezTo>
                  <a:cubicBezTo>
                    <a:pt x="4722" y="976"/>
                    <a:pt x="3661" y="1"/>
                    <a:pt x="2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7"/>
            <p:cNvSpPr/>
            <p:nvPr/>
          </p:nvSpPr>
          <p:spPr>
            <a:xfrm>
              <a:off x="6362675" y="4418350"/>
              <a:ext cx="118050" cy="108600"/>
            </a:xfrm>
            <a:custGeom>
              <a:rect b="b" l="l" r="r" t="t"/>
              <a:pathLst>
                <a:path extrusionOk="0" h="4344" w="4722">
                  <a:moveTo>
                    <a:pt x="2367" y="0"/>
                  </a:moveTo>
                  <a:cubicBezTo>
                    <a:pt x="1060" y="0"/>
                    <a:pt x="0" y="975"/>
                    <a:pt x="0" y="2170"/>
                  </a:cubicBezTo>
                  <a:cubicBezTo>
                    <a:pt x="0" y="3368"/>
                    <a:pt x="1060" y="4344"/>
                    <a:pt x="2367" y="4344"/>
                  </a:cubicBezTo>
                  <a:cubicBezTo>
                    <a:pt x="3661" y="4344"/>
                    <a:pt x="4722" y="3368"/>
                    <a:pt x="4722" y="2170"/>
                  </a:cubicBezTo>
                  <a:cubicBezTo>
                    <a:pt x="4722" y="975"/>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7"/>
            <p:cNvSpPr/>
            <p:nvPr/>
          </p:nvSpPr>
          <p:spPr>
            <a:xfrm>
              <a:off x="6362675" y="4706925"/>
              <a:ext cx="118050" cy="108975"/>
            </a:xfrm>
            <a:custGeom>
              <a:rect b="b" l="l" r="r" t="t"/>
              <a:pathLst>
                <a:path extrusionOk="0" h="4359" w="4722">
                  <a:moveTo>
                    <a:pt x="2367" y="0"/>
                  </a:moveTo>
                  <a:cubicBezTo>
                    <a:pt x="1060" y="0"/>
                    <a:pt x="0" y="978"/>
                    <a:pt x="0" y="2173"/>
                  </a:cubicBezTo>
                  <a:cubicBezTo>
                    <a:pt x="0" y="3383"/>
                    <a:pt x="1060" y="4358"/>
                    <a:pt x="2367" y="4358"/>
                  </a:cubicBezTo>
                  <a:cubicBezTo>
                    <a:pt x="3661" y="4358"/>
                    <a:pt x="4722" y="3383"/>
                    <a:pt x="4722" y="2173"/>
                  </a:cubicBezTo>
                  <a:cubicBezTo>
                    <a:pt x="4722" y="978"/>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 name="Google Shape;423;p17"/>
          <p:cNvGrpSpPr/>
          <p:nvPr/>
        </p:nvGrpSpPr>
        <p:grpSpPr>
          <a:xfrm>
            <a:off x="7115488" y="4661488"/>
            <a:ext cx="1658525" cy="250500"/>
            <a:chOff x="-61025" y="3640875"/>
            <a:chExt cx="1658525" cy="250500"/>
          </a:xfrm>
        </p:grpSpPr>
        <p:sp>
          <p:nvSpPr>
            <p:cNvPr id="424" name="Google Shape;424;p17"/>
            <p:cNvSpPr/>
            <p:nvPr/>
          </p:nvSpPr>
          <p:spPr>
            <a:xfrm>
              <a:off x="-6102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7"/>
            <p:cNvSpPr/>
            <p:nvPr/>
          </p:nvSpPr>
          <p:spPr>
            <a:xfrm>
              <a:off x="97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7"/>
            <p:cNvSpPr/>
            <p:nvPr/>
          </p:nvSpPr>
          <p:spPr>
            <a:xfrm>
              <a:off x="808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7"/>
            <p:cNvSpPr/>
            <p:nvPr/>
          </p:nvSpPr>
          <p:spPr>
            <a:xfrm>
              <a:off x="1516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7"/>
            <p:cNvSpPr/>
            <p:nvPr/>
          </p:nvSpPr>
          <p:spPr>
            <a:xfrm>
              <a:off x="2227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7"/>
            <p:cNvSpPr/>
            <p:nvPr/>
          </p:nvSpPr>
          <p:spPr>
            <a:xfrm>
              <a:off x="293525"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7"/>
            <p:cNvSpPr/>
            <p:nvPr/>
          </p:nvSpPr>
          <p:spPr>
            <a:xfrm>
              <a:off x="3642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7"/>
            <p:cNvSpPr/>
            <p:nvPr/>
          </p:nvSpPr>
          <p:spPr>
            <a:xfrm>
              <a:off x="4353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7"/>
            <p:cNvSpPr/>
            <p:nvPr/>
          </p:nvSpPr>
          <p:spPr>
            <a:xfrm>
              <a:off x="5061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7"/>
            <p:cNvSpPr/>
            <p:nvPr/>
          </p:nvSpPr>
          <p:spPr>
            <a:xfrm>
              <a:off x="5772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7"/>
            <p:cNvSpPr/>
            <p:nvPr/>
          </p:nvSpPr>
          <p:spPr>
            <a:xfrm>
              <a:off x="6480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7"/>
            <p:cNvSpPr/>
            <p:nvPr/>
          </p:nvSpPr>
          <p:spPr>
            <a:xfrm>
              <a:off x="7191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7"/>
            <p:cNvSpPr/>
            <p:nvPr/>
          </p:nvSpPr>
          <p:spPr>
            <a:xfrm>
              <a:off x="78990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7"/>
            <p:cNvSpPr/>
            <p:nvPr/>
          </p:nvSpPr>
          <p:spPr>
            <a:xfrm>
              <a:off x="861000" y="3640875"/>
              <a:ext cx="27200" cy="250500"/>
            </a:xfrm>
            <a:custGeom>
              <a:rect b="b" l="l" r="r" t="t"/>
              <a:pathLst>
                <a:path extrusionOk="0" h="10020" w="1088">
                  <a:moveTo>
                    <a:pt x="0" y="0"/>
                  </a:moveTo>
                  <a:lnTo>
                    <a:pt x="0" y="10020"/>
                  </a:lnTo>
                  <a:lnTo>
                    <a:pt x="1087" y="10020"/>
                  </a:lnTo>
                  <a:lnTo>
                    <a:pt x="10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7"/>
            <p:cNvSpPr/>
            <p:nvPr/>
          </p:nvSpPr>
          <p:spPr>
            <a:xfrm>
              <a:off x="931725"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7"/>
            <p:cNvSpPr/>
            <p:nvPr/>
          </p:nvSpPr>
          <p:spPr>
            <a:xfrm>
              <a:off x="10025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7"/>
            <p:cNvSpPr/>
            <p:nvPr/>
          </p:nvSpPr>
          <p:spPr>
            <a:xfrm>
              <a:off x="10736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7"/>
            <p:cNvSpPr/>
            <p:nvPr/>
          </p:nvSpPr>
          <p:spPr>
            <a:xfrm>
              <a:off x="1144450"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7"/>
            <p:cNvSpPr/>
            <p:nvPr/>
          </p:nvSpPr>
          <p:spPr>
            <a:xfrm>
              <a:off x="121547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7"/>
            <p:cNvSpPr/>
            <p:nvPr/>
          </p:nvSpPr>
          <p:spPr>
            <a:xfrm>
              <a:off x="12862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7"/>
            <p:cNvSpPr/>
            <p:nvPr/>
          </p:nvSpPr>
          <p:spPr>
            <a:xfrm>
              <a:off x="13573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7"/>
            <p:cNvSpPr/>
            <p:nvPr/>
          </p:nvSpPr>
          <p:spPr>
            <a:xfrm>
              <a:off x="1428175" y="3640875"/>
              <a:ext cx="27500" cy="250500"/>
            </a:xfrm>
            <a:custGeom>
              <a:rect b="b" l="l" r="r" t="t"/>
              <a:pathLst>
                <a:path extrusionOk="0" h="10020" w="1100">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7"/>
            <p:cNvSpPr/>
            <p:nvPr/>
          </p:nvSpPr>
          <p:spPr>
            <a:xfrm>
              <a:off x="14989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7"/>
            <p:cNvSpPr/>
            <p:nvPr/>
          </p:nvSpPr>
          <p:spPr>
            <a:xfrm>
              <a:off x="15700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17"/>
          <p:cNvGrpSpPr/>
          <p:nvPr/>
        </p:nvGrpSpPr>
        <p:grpSpPr>
          <a:xfrm rot="10800000">
            <a:off x="-252170" y="3705893"/>
            <a:ext cx="1529499" cy="1528816"/>
            <a:chOff x="6043675" y="414125"/>
            <a:chExt cx="2071650" cy="2070725"/>
          </a:xfrm>
        </p:grpSpPr>
        <p:sp>
          <p:nvSpPr>
            <p:cNvPr id="449" name="Google Shape;449;p17"/>
            <p:cNvSpPr/>
            <p:nvPr/>
          </p:nvSpPr>
          <p:spPr>
            <a:xfrm>
              <a:off x="7195100" y="414125"/>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7"/>
            <p:cNvSpPr/>
            <p:nvPr/>
          </p:nvSpPr>
          <p:spPr>
            <a:xfrm>
              <a:off x="6965125" y="414125"/>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7"/>
            <p:cNvSpPr/>
            <p:nvPr/>
          </p:nvSpPr>
          <p:spPr>
            <a:xfrm>
              <a:off x="7885250" y="414125"/>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7"/>
            <p:cNvSpPr/>
            <p:nvPr/>
          </p:nvSpPr>
          <p:spPr>
            <a:xfrm>
              <a:off x="7655250" y="414125"/>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7"/>
            <p:cNvSpPr/>
            <p:nvPr/>
          </p:nvSpPr>
          <p:spPr>
            <a:xfrm>
              <a:off x="7425175" y="414125"/>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7"/>
            <p:cNvSpPr/>
            <p:nvPr/>
          </p:nvSpPr>
          <p:spPr>
            <a:xfrm>
              <a:off x="6734750" y="414125"/>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7"/>
            <p:cNvSpPr/>
            <p:nvPr/>
          </p:nvSpPr>
          <p:spPr>
            <a:xfrm>
              <a:off x="6504975" y="414125"/>
              <a:ext cx="229800" cy="230100"/>
            </a:xfrm>
            <a:custGeom>
              <a:rect b="b" l="l" r="r" t="t"/>
              <a:pathLst>
                <a:path extrusionOk="0" h="9204" w="9192">
                  <a:moveTo>
                    <a:pt x="1" y="1"/>
                  </a:moveTo>
                  <a:lnTo>
                    <a:pt x="1" y="9204"/>
                  </a:lnTo>
                  <a:lnTo>
                    <a:pt x="9192" y="9204"/>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7"/>
            <p:cNvSpPr/>
            <p:nvPr/>
          </p:nvSpPr>
          <p:spPr>
            <a:xfrm>
              <a:off x="6274700" y="414125"/>
              <a:ext cx="230300" cy="230100"/>
            </a:xfrm>
            <a:custGeom>
              <a:rect b="b" l="l" r="r" t="t"/>
              <a:pathLst>
                <a:path extrusionOk="0" h="9204" w="9212">
                  <a:moveTo>
                    <a:pt x="0" y="1"/>
                  </a:moveTo>
                  <a:lnTo>
                    <a:pt x="0" y="9204"/>
                  </a:lnTo>
                  <a:lnTo>
                    <a:pt x="9212" y="9204"/>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7"/>
            <p:cNvSpPr/>
            <p:nvPr/>
          </p:nvSpPr>
          <p:spPr>
            <a:xfrm>
              <a:off x="7195100" y="644200"/>
              <a:ext cx="230100" cy="230325"/>
            </a:xfrm>
            <a:custGeom>
              <a:rect b="b" l="l" r="r" t="t"/>
              <a:pathLst>
                <a:path extrusionOk="0" h="9213" w="9204">
                  <a:moveTo>
                    <a:pt x="1" y="1"/>
                  </a:moveTo>
                  <a:lnTo>
                    <a:pt x="1" y="9212"/>
                  </a:lnTo>
                  <a:lnTo>
                    <a:pt x="9204" y="9212"/>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7"/>
            <p:cNvSpPr/>
            <p:nvPr/>
          </p:nvSpPr>
          <p:spPr>
            <a:xfrm>
              <a:off x="6965125" y="644200"/>
              <a:ext cx="230000" cy="230325"/>
            </a:xfrm>
            <a:custGeom>
              <a:rect b="b" l="l" r="r" t="t"/>
              <a:pathLst>
                <a:path extrusionOk="0" h="9213" w="9200">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7"/>
            <p:cNvSpPr/>
            <p:nvPr/>
          </p:nvSpPr>
          <p:spPr>
            <a:xfrm>
              <a:off x="7885250" y="644200"/>
              <a:ext cx="230075" cy="230325"/>
            </a:xfrm>
            <a:custGeom>
              <a:rect b="b" l="l" r="r" t="t"/>
              <a:pathLst>
                <a:path extrusionOk="0" h="9213" w="9203">
                  <a:moveTo>
                    <a:pt x="0" y="1"/>
                  </a:moveTo>
                  <a:lnTo>
                    <a:pt x="0"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7"/>
            <p:cNvSpPr/>
            <p:nvPr/>
          </p:nvSpPr>
          <p:spPr>
            <a:xfrm>
              <a:off x="7655250" y="644200"/>
              <a:ext cx="230025" cy="230325"/>
            </a:xfrm>
            <a:custGeom>
              <a:rect b="b" l="l" r="r" t="t"/>
              <a:pathLst>
                <a:path extrusionOk="0" h="9213" w="9201">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7"/>
            <p:cNvSpPr/>
            <p:nvPr/>
          </p:nvSpPr>
          <p:spPr>
            <a:xfrm>
              <a:off x="7425175" y="644200"/>
              <a:ext cx="230100" cy="230325"/>
            </a:xfrm>
            <a:custGeom>
              <a:rect b="b" l="l" r="r" t="t"/>
              <a:pathLst>
                <a:path extrusionOk="0" h="9213" w="9204">
                  <a:moveTo>
                    <a:pt x="1" y="1"/>
                  </a:moveTo>
                  <a:lnTo>
                    <a:pt x="1"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7"/>
            <p:cNvSpPr/>
            <p:nvPr/>
          </p:nvSpPr>
          <p:spPr>
            <a:xfrm>
              <a:off x="6734750" y="644200"/>
              <a:ext cx="230400" cy="230325"/>
            </a:xfrm>
            <a:custGeom>
              <a:rect b="b" l="l" r="r" t="t"/>
              <a:pathLst>
                <a:path extrusionOk="0" h="9213" w="9216">
                  <a:moveTo>
                    <a:pt x="1" y="1"/>
                  </a:moveTo>
                  <a:lnTo>
                    <a:pt x="1" y="9212"/>
                  </a:lnTo>
                  <a:lnTo>
                    <a:pt x="9215" y="9212"/>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7"/>
            <p:cNvSpPr/>
            <p:nvPr/>
          </p:nvSpPr>
          <p:spPr>
            <a:xfrm>
              <a:off x="6504975" y="644200"/>
              <a:ext cx="229800" cy="230325"/>
            </a:xfrm>
            <a:custGeom>
              <a:rect b="b" l="l" r="r" t="t"/>
              <a:pathLst>
                <a:path extrusionOk="0" h="9213" w="9192">
                  <a:moveTo>
                    <a:pt x="1" y="1"/>
                  </a:moveTo>
                  <a:lnTo>
                    <a:pt x="1" y="9212"/>
                  </a:lnTo>
                  <a:lnTo>
                    <a:pt x="9192" y="9212"/>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7"/>
            <p:cNvSpPr/>
            <p:nvPr/>
          </p:nvSpPr>
          <p:spPr>
            <a:xfrm>
              <a:off x="6274700" y="644200"/>
              <a:ext cx="230300" cy="230325"/>
            </a:xfrm>
            <a:custGeom>
              <a:rect b="b" l="l" r="r" t="t"/>
              <a:pathLst>
                <a:path extrusionOk="0" h="9213" w="9212">
                  <a:moveTo>
                    <a:pt x="0" y="1"/>
                  </a:moveTo>
                  <a:lnTo>
                    <a:pt x="0" y="9212"/>
                  </a:lnTo>
                  <a:lnTo>
                    <a:pt x="9212" y="9212"/>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7"/>
            <p:cNvSpPr/>
            <p:nvPr/>
          </p:nvSpPr>
          <p:spPr>
            <a:xfrm>
              <a:off x="7195100" y="874500"/>
              <a:ext cx="230100" cy="230075"/>
            </a:xfrm>
            <a:custGeom>
              <a:rect b="b" l="l" r="r" t="t"/>
              <a:pathLst>
                <a:path extrusionOk="0" h="9203"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7"/>
            <p:cNvSpPr/>
            <p:nvPr/>
          </p:nvSpPr>
          <p:spPr>
            <a:xfrm>
              <a:off x="6965125" y="874500"/>
              <a:ext cx="230000" cy="230075"/>
            </a:xfrm>
            <a:custGeom>
              <a:rect b="b" l="l" r="r" t="t"/>
              <a:pathLst>
                <a:path extrusionOk="0" h="9203" w="9200">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7"/>
            <p:cNvSpPr/>
            <p:nvPr/>
          </p:nvSpPr>
          <p:spPr>
            <a:xfrm>
              <a:off x="7885250" y="8745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7"/>
            <p:cNvSpPr/>
            <p:nvPr/>
          </p:nvSpPr>
          <p:spPr>
            <a:xfrm>
              <a:off x="7655250" y="8745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7"/>
            <p:cNvSpPr/>
            <p:nvPr/>
          </p:nvSpPr>
          <p:spPr>
            <a:xfrm>
              <a:off x="7425175" y="8745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7"/>
            <p:cNvSpPr/>
            <p:nvPr/>
          </p:nvSpPr>
          <p:spPr>
            <a:xfrm>
              <a:off x="6734750" y="874500"/>
              <a:ext cx="230400" cy="230075"/>
            </a:xfrm>
            <a:custGeom>
              <a:rect b="b" l="l" r="r" t="t"/>
              <a:pathLst>
                <a:path extrusionOk="0" h="9203" w="9216">
                  <a:moveTo>
                    <a:pt x="1" y="0"/>
                  </a:moveTo>
                  <a:lnTo>
                    <a:pt x="1" y="9203"/>
                  </a:lnTo>
                  <a:lnTo>
                    <a:pt x="9215" y="9203"/>
                  </a:lnTo>
                  <a:lnTo>
                    <a:pt x="9215"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7"/>
            <p:cNvSpPr/>
            <p:nvPr/>
          </p:nvSpPr>
          <p:spPr>
            <a:xfrm>
              <a:off x="6504975" y="874500"/>
              <a:ext cx="229800" cy="230075"/>
            </a:xfrm>
            <a:custGeom>
              <a:rect b="b" l="l" r="r" t="t"/>
              <a:pathLst>
                <a:path extrusionOk="0" h="9203" w="9192">
                  <a:moveTo>
                    <a:pt x="1" y="0"/>
                  </a:moveTo>
                  <a:lnTo>
                    <a:pt x="1" y="9203"/>
                  </a:lnTo>
                  <a:lnTo>
                    <a:pt x="9192" y="9203"/>
                  </a:lnTo>
                  <a:lnTo>
                    <a:pt x="9192"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7"/>
            <p:cNvSpPr/>
            <p:nvPr/>
          </p:nvSpPr>
          <p:spPr>
            <a:xfrm>
              <a:off x="7195100" y="1104550"/>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7"/>
            <p:cNvSpPr/>
            <p:nvPr/>
          </p:nvSpPr>
          <p:spPr>
            <a:xfrm>
              <a:off x="6965125" y="1104550"/>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7"/>
            <p:cNvSpPr/>
            <p:nvPr/>
          </p:nvSpPr>
          <p:spPr>
            <a:xfrm>
              <a:off x="7885250" y="1104550"/>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7"/>
            <p:cNvSpPr/>
            <p:nvPr/>
          </p:nvSpPr>
          <p:spPr>
            <a:xfrm>
              <a:off x="7655250" y="1104550"/>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7"/>
            <p:cNvSpPr/>
            <p:nvPr/>
          </p:nvSpPr>
          <p:spPr>
            <a:xfrm>
              <a:off x="7425175" y="1104550"/>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7"/>
            <p:cNvSpPr/>
            <p:nvPr/>
          </p:nvSpPr>
          <p:spPr>
            <a:xfrm>
              <a:off x="6734750" y="1104550"/>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7"/>
            <p:cNvSpPr/>
            <p:nvPr/>
          </p:nvSpPr>
          <p:spPr>
            <a:xfrm>
              <a:off x="7195100" y="1334625"/>
              <a:ext cx="230100" cy="230025"/>
            </a:xfrm>
            <a:custGeom>
              <a:rect b="b" l="l" r="r" t="t"/>
              <a:pathLst>
                <a:path extrusionOk="0" h="9201" w="9204">
                  <a:moveTo>
                    <a:pt x="1" y="1"/>
                  </a:moveTo>
                  <a:lnTo>
                    <a:pt x="1" y="9200"/>
                  </a:lnTo>
                  <a:lnTo>
                    <a:pt x="9204" y="9200"/>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7"/>
            <p:cNvSpPr/>
            <p:nvPr/>
          </p:nvSpPr>
          <p:spPr>
            <a:xfrm>
              <a:off x="6965125" y="1334625"/>
              <a:ext cx="230000" cy="230025"/>
            </a:xfrm>
            <a:custGeom>
              <a:rect b="b" l="l" r="r" t="t"/>
              <a:pathLst>
                <a:path extrusionOk="0" h="9201" w="9200">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7"/>
            <p:cNvSpPr/>
            <p:nvPr/>
          </p:nvSpPr>
          <p:spPr>
            <a:xfrm>
              <a:off x="7885250" y="1334625"/>
              <a:ext cx="230075" cy="230025"/>
            </a:xfrm>
            <a:custGeom>
              <a:rect b="b" l="l" r="r" t="t"/>
              <a:pathLst>
                <a:path extrusionOk="0" h="9201" w="9203">
                  <a:moveTo>
                    <a:pt x="0" y="1"/>
                  </a:moveTo>
                  <a:lnTo>
                    <a:pt x="0"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7"/>
            <p:cNvSpPr/>
            <p:nvPr/>
          </p:nvSpPr>
          <p:spPr>
            <a:xfrm>
              <a:off x="7655250" y="1334625"/>
              <a:ext cx="230025" cy="230025"/>
            </a:xfrm>
            <a:custGeom>
              <a:rect b="b" l="l" r="r" t="t"/>
              <a:pathLst>
                <a:path extrusionOk="0" h="9201" w="9201">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7"/>
            <p:cNvSpPr/>
            <p:nvPr/>
          </p:nvSpPr>
          <p:spPr>
            <a:xfrm>
              <a:off x="7425175" y="1334625"/>
              <a:ext cx="230100" cy="230025"/>
            </a:xfrm>
            <a:custGeom>
              <a:rect b="b" l="l" r="r" t="t"/>
              <a:pathLst>
                <a:path extrusionOk="0" h="9201" w="9204">
                  <a:moveTo>
                    <a:pt x="1" y="1"/>
                  </a:moveTo>
                  <a:lnTo>
                    <a:pt x="1"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7"/>
            <p:cNvSpPr/>
            <p:nvPr/>
          </p:nvSpPr>
          <p:spPr>
            <a:xfrm>
              <a:off x="7195100" y="1564625"/>
              <a:ext cx="230100" cy="230100"/>
            </a:xfrm>
            <a:custGeom>
              <a:rect b="b" l="l" r="r" t="t"/>
              <a:pathLst>
                <a:path extrusionOk="0" h="9204"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7"/>
            <p:cNvSpPr/>
            <p:nvPr/>
          </p:nvSpPr>
          <p:spPr>
            <a:xfrm>
              <a:off x="7885250" y="1564625"/>
              <a:ext cx="230075" cy="230100"/>
            </a:xfrm>
            <a:custGeom>
              <a:rect b="b" l="l" r="r" t="t"/>
              <a:pathLst>
                <a:path extrusionOk="0" h="9204"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7"/>
            <p:cNvSpPr/>
            <p:nvPr/>
          </p:nvSpPr>
          <p:spPr>
            <a:xfrm>
              <a:off x="7655250" y="1564625"/>
              <a:ext cx="230025" cy="230100"/>
            </a:xfrm>
            <a:custGeom>
              <a:rect b="b" l="l" r="r" t="t"/>
              <a:pathLst>
                <a:path extrusionOk="0" h="9204"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7"/>
            <p:cNvSpPr/>
            <p:nvPr/>
          </p:nvSpPr>
          <p:spPr>
            <a:xfrm>
              <a:off x="7425175" y="1564625"/>
              <a:ext cx="230100" cy="230100"/>
            </a:xfrm>
            <a:custGeom>
              <a:rect b="b" l="l" r="r" t="t"/>
              <a:pathLst>
                <a:path extrusionOk="0" h="9204"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7"/>
            <p:cNvSpPr/>
            <p:nvPr/>
          </p:nvSpPr>
          <p:spPr>
            <a:xfrm>
              <a:off x="7885250" y="17947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7"/>
            <p:cNvSpPr/>
            <p:nvPr/>
          </p:nvSpPr>
          <p:spPr>
            <a:xfrm>
              <a:off x="7655250" y="17947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7"/>
            <p:cNvSpPr/>
            <p:nvPr/>
          </p:nvSpPr>
          <p:spPr>
            <a:xfrm>
              <a:off x="7425175" y="17947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7"/>
            <p:cNvSpPr/>
            <p:nvPr/>
          </p:nvSpPr>
          <p:spPr>
            <a:xfrm>
              <a:off x="7885250" y="2024750"/>
              <a:ext cx="230075" cy="230025"/>
            </a:xfrm>
            <a:custGeom>
              <a:rect b="b" l="l" r="r" t="t"/>
              <a:pathLst>
                <a:path extrusionOk="0" h="9201" w="9203">
                  <a:moveTo>
                    <a:pt x="0" y="1"/>
                  </a:moveTo>
                  <a:lnTo>
                    <a:pt x="0" y="9201"/>
                  </a:lnTo>
                  <a:lnTo>
                    <a:pt x="9203" y="9201"/>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7"/>
            <p:cNvSpPr/>
            <p:nvPr/>
          </p:nvSpPr>
          <p:spPr>
            <a:xfrm>
              <a:off x="7655250" y="2024750"/>
              <a:ext cx="230025" cy="230025"/>
            </a:xfrm>
            <a:custGeom>
              <a:rect b="b" l="l" r="r" t="t"/>
              <a:pathLst>
                <a:path extrusionOk="0" h="9201" w="9201">
                  <a:moveTo>
                    <a:pt x="0" y="1"/>
                  </a:moveTo>
                  <a:lnTo>
                    <a:pt x="0" y="9201"/>
                  </a:lnTo>
                  <a:lnTo>
                    <a:pt x="9200" y="9201"/>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7"/>
            <p:cNvSpPr/>
            <p:nvPr/>
          </p:nvSpPr>
          <p:spPr>
            <a:xfrm>
              <a:off x="7885250" y="2254750"/>
              <a:ext cx="230075" cy="230100"/>
            </a:xfrm>
            <a:custGeom>
              <a:rect b="b" l="l" r="r" t="t"/>
              <a:pathLst>
                <a:path extrusionOk="0" h="9204" w="9203">
                  <a:moveTo>
                    <a:pt x="0" y="1"/>
                  </a:moveTo>
                  <a:lnTo>
                    <a:pt x="0" y="9203"/>
                  </a:lnTo>
                  <a:lnTo>
                    <a:pt x="9203" y="9203"/>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7"/>
            <p:cNvSpPr/>
            <p:nvPr/>
          </p:nvSpPr>
          <p:spPr>
            <a:xfrm>
              <a:off x="6043675" y="414125"/>
              <a:ext cx="230375" cy="230100"/>
            </a:xfrm>
            <a:custGeom>
              <a:rect b="b" l="l" r="r" t="t"/>
              <a:pathLst>
                <a:path extrusionOk="0" h="9204" w="9215">
                  <a:moveTo>
                    <a:pt x="0" y="1"/>
                  </a:moveTo>
                  <a:lnTo>
                    <a:pt x="0"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 name="Google Shape;494;p17"/>
          <p:cNvGrpSpPr/>
          <p:nvPr/>
        </p:nvGrpSpPr>
        <p:grpSpPr>
          <a:xfrm rot="5400000">
            <a:off x="7487828" y="379933"/>
            <a:ext cx="2427942" cy="1387404"/>
            <a:chOff x="-157250" y="1355400"/>
            <a:chExt cx="3918564" cy="2239554"/>
          </a:xfrm>
        </p:grpSpPr>
        <p:sp>
          <p:nvSpPr>
            <p:cNvPr id="495" name="Google Shape;495;p17"/>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7"/>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7"/>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7"/>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7"/>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7"/>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7"/>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7"/>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7"/>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7"/>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7"/>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7"/>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7"/>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7"/>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509" name="Shape 509"/>
        <p:cNvGrpSpPr/>
        <p:nvPr/>
      </p:nvGrpSpPr>
      <p:grpSpPr>
        <a:xfrm>
          <a:off x="0" y="0"/>
          <a:ext cx="0" cy="0"/>
          <a:chOff x="0" y="0"/>
          <a:chExt cx="0" cy="0"/>
        </a:xfrm>
      </p:grpSpPr>
      <p:sp>
        <p:nvSpPr>
          <p:cNvPr id="510" name="Google Shape;510;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11" name="Google Shape;511;p18"/>
          <p:cNvSpPr txBox="1"/>
          <p:nvPr>
            <p:ph idx="1" type="subTitle"/>
          </p:nvPr>
        </p:nvSpPr>
        <p:spPr>
          <a:xfrm>
            <a:off x="825425" y="2250200"/>
            <a:ext cx="2175300" cy="144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12" name="Google Shape;512;p18"/>
          <p:cNvSpPr txBox="1"/>
          <p:nvPr>
            <p:ph idx="2" type="subTitle"/>
          </p:nvPr>
        </p:nvSpPr>
        <p:spPr>
          <a:xfrm>
            <a:off x="3484350" y="2250200"/>
            <a:ext cx="2175300" cy="144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13" name="Google Shape;513;p18"/>
          <p:cNvSpPr txBox="1"/>
          <p:nvPr>
            <p:ph idx="3" type="subTitle"/>
          </p:nvPr>
        </p:nvSpPr>
        <p:spPr>
          <a:xfrm>
            <a:off x="6143275" y="2250200"/>
            <a:ext cx="2175300" cy="144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14" name="Google Shape;514;p18"/>
          <p:cNvSpPr txBox="1"/>
          <p:nvPr>
            <p:ph idx="4" type="subTitle"/>
          </p:nvPr>
        </p:nvSpPr>
        <p:spPr>
          <a:xfrm>
            <a:off x="825425" y="1769951"/>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15" name="Google Shape;515;p18"/>
          <p:cNvSpPr txBox="1"/>
          <p:nvPr>
            <p:ph idx="5" type="subTitle"/>
          </p:nvPr>
        </p:nvSpPr>
        <p:spPr>
          <a:xfrm>
            <a:off x="3484350" y="1769951"/>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16" name="Google Shape;516;p18"/>
          <p:cNvSpPr txBox="1"/>
          <p:nvPr>
            <p:ph idx="6" type="subTitle"/>
          </p:nvPr>
        </p:nvSpPr>
        <p:spPr>
          <a:xfrm>
            <a:off x="6143275" y="1769951"/>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17" name="Google Shape;517;p18"/>
          <p:cNvGrpSpPr/>
          <p:nvPr/>
        </p:nvGrpSpPr>
        <p:grpSpPr>
          <a:xfrm rot="5400000">
            <a:off x="8020625" y="3174275"/>
            <a:ext cx="1664250" cy="101100"/>
            <a:chOff x="4539125" y="1273025"/>
            <a:chExt cx="1664250" cy="101100"/>
          </a:xfrm>
        </p:grpSpPr>
        <p:sp>
          <p:nvSpPr>
            <p:cNvPr id="518" name="Google Shape;518;p18"/>
            <p:cNvSpPr/>
            <p:nvPr/>
          </p:nvSpPr>
          <p:spPr>
            <a:xfrm>
              <a:off x="5045975" y="1273025"/>
              <a:ext cx="1157400" cy="10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8"/>
            <p:cNvSpPr/>
            <p:nvPr/>
          </p:nvSpPr>
          <p:spPr>
            <a:xfrm>
              <a:off x="4838475" y="1273025"/>
              <a:ext cx="1157400" cy="10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8"/>
            <p:cNvSpPr/>
            <p:nvPr/>
          </p:nvSpPr>
          <p:spPr>
            <a:xfrm>
              <a:off x="4539125" y="1273025"/>
              <a:ext cx="1157400" cy="101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 name="Google Shape;521;p18"/>
          <p:cNvSpPr/>
          <p:nvPr/>
        </p:nvSpPr>
        <p:spPr>
          <a:xfrm>
            <a:off x="8073625" y="-442200"/>
            <a:ext cx="1669500" cy="16695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522" name="Shape 522"/>
        <p:cNvGrpSpPr/>
        <p:nvPr/>
      </p:nvGrpSpPr>
      <p:grpSpPr>
        <a:xfrm>
          <a:off x="0" y="0"/>
          <a:ext cx="0" cy="0"/>
          <a:chOff x="0" y="0"/>
          <a:chExt cx="0" cy="0"/>
        </a:xfrm>
      </p:grpSpPr>
      <p:sp>
        <p:nvSpPr>
          <p:cNvPr id="523" name="Google Shape;523;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4" name="Google Shape;524;p19"/>
          <p:cNvSpPr txBox="1"/>
          <p:nvPr>
            <p:ph idx="1" type="subTitle"/>
          </p:nvPr>
        </p:nvSpPr>
        <p:spPr>
          <a:xfrm>
            <a:off x="1202913" y="1848701"/>
            <a:ext cx="2910600" cy="92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5" name="Google Shape;525;p19"/>
          <p:cNvSpPr txBox="1"/>
          <p:nvPr>
            <p:ph idx="2" type="subTitle"/>
          </p:nvPr>
        </p:nvSpPr>
        <p:spPr>
          <a:xfrm>
            <a:off x="1202913" y="1331025"/>
            <a:ext cx="29106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6" name="Google Shape;526;p19"/>
          <p:cNvSpPr txBox="1"/>
          <p:nvPr>
            <p:ph idx="3" type="subTitle"/>
          </p:nvPr>
        </p:nvSpPr>
        <p:spPr>
          <a:xfrm>
            <a:off x="1202913" y="3539185"/>
            <a:ext cx="2910600" cy="92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7" name="Google Shape;527;p19"/>
          <p:cNvSpPr txBox="1"/>
          <p:nvPr>
            <p:ph idx="4" type="subTitle"/>
          </p:nvPr>
        </p:nvSpPr>
        <p:spPr>
          <a:xfrm>
            <a:off x="1202913" y="3021509"/>
            <a:ext cx="29106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8" name="Google Shape;528;p19"/>
          <p:cNvSpPr txBox="1"/>
          <p:nvPr>
            <p:ph idx="5" type="subTitle"/>
          </p:nvPr>
        </p:nvSpPr>
        <p:spPr>
          <a:xfrm>
            <a:off x="5035003" y="1848701"/>
            <a:ext cx="2910600" cy="92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9" name="Google Shape;529;p19"/>
          <p:cNvSpPr txBox="1"/>
          <p:nvPr>
            <p:ph idx="6" type="subTitle"/>
          </p:nvPr>
        </p:nvSpPr>
        <p:spPr>
          <a:xfrm>
            <a:off x="5035003" y="1331025"/>
            <a:ext cx="29106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30" name="Google Shape;530;p19"/>
          <p:cNvSpPr txBox="1"/>
          <p:nvPr>
            <p:ph idx="7" type="subTitle"/>
          </p:nvPr>
        </p:nvSpPr>
        <p:spPr>
          <a:xfrm>
            <a:off x="5035003" y="3539185"/>
            <a:ext cx="2910600" cy="92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31" name="Google Shape;531;p19"/>
          <p:cNvSpPr txBox="1"/>
          <p:nvPr>
            <p:ph idx="8" type="subTitle"/>
          </p:nvPr>
        </p:nvSpPr>
        <p:spPr>
          <a:xfrm>
            <a:off x="5035003" y="3021509"/>
            <a:ext cx="29106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32" name="Google Shape;532;p19"/>
          <p:cNvGrpSpPr/>
          <p:nvPr/>
        </p:nvGrpSpPr>
        <p:grpSpPr>
          <a:xfrm rot="10800000">
            <a:off x="-491250" y="3324350"/>
            <a:ext cx="2071650" cy="2070725"/>
            <a:chOff x="6043675" y="414125"/>
            <a:chExt cx="2071650" cy="2070725"/>
          </a:xfrm>
        </p:grpSpPr>
        <p:sp>
          <p:nvSpPr>
            <p:cNvPr id="533" name="Google Shape;533;p19"/>
            <p:cNvSpPr/>
            <p:nvPr/>
          </p:nvSpPr>
          <p:spPr>
            <a:xfrm>
              <a:off x="7195100" y="414125"/>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9"/>
            <p:cNvSpPr/>
            <p:nvPr/>
          </p:nvSpPr>
          <p:spPr>
            <a:xfrm>
              <a:off x="6965125" y="414125"/>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9"/>
            <p:cNvSpPr/>
            <p:nvPr/>
          </p:nvSpPr>
          <p:spPr>
            <a:xfrm>
              <a:off x="7885250" y="414125"/>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9"/>
            <p:cNvSpPr/>
            <p:nvPr/>
          </p:nvSpPr>
          <p:spPr>
            <a:xfrm>
              <a:off x="7655250" y="414125"/>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9"/>
            <p:cNvSpPr/>
            <p:nvPr/>
          </p:nvSpPr>
          <p:spPr>
            <a:xfrm>
              <a:off x="7425175" y="414125"/>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9"/>
            <p:cNvSpPr/>
            <p:nvPr/>
          </p:nvSpPr>
          <p:spPr>
            <a:xfrm>
              <a:off x="6734750" y="414125"/>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9"/>
            <p:cNvSpPr/>
            <p:nvPr/>
          </p:nvSpPr>
          <p:spPr>
            <a:xfrm>
              <a:off x="6504975" y="414125"/>
              <a:ext cx="229800" cy="230100"/>
            </a:xfrm>
            <a:custGeom>
              <a:rect b="b" l="l" r="r" t="t"/>
              <a:pathLst>
                <a:path extrusionOk="0" h="9204" w="9192">
                  <a:moveTo>
                    <a:pt x="1" y="1"/>
                  </a:moveTo>
                  <a:lnTo>
                    <a:pt x="1" y="9204"/>
                  </a:lnTo>
                  <a:lnTo>
                    <a:pt x="9192" y="9204"/>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9"/>
            <p:cNvSpPr/>
            <p:nvPr/>
          </p:nvSpPr>
          <p:spPr>
            <a:xfrm>
              <a:off x="6274700" y="414125"/>
              <a:ext cx="230300" cy="230100"/>
            </a:xfrm>
            <a:custGeom>
              <a:rect b="b" l="l" r="r" t="t"/>
              <a:pathLst>
                <a:path extrusionOk="0" h="9204" w="9212">
                  <a:moveTo>
                    <a:pt x="0" y="1"/>
                  </a:moveTo>
                  <a:lnTo>
                    <a:pt x="0" y="9204"/>
                  </a:lnTo>
                  <a:lnTo>
                    <a:pt x="9212" y="9204"/>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9"/>
            <p:cNvSpPr/>
            <p:nvPr/>
          </p:nvSpPr>
          <p:spPr>
            <a:xfrm>
              <a:off x="7195100" y="644200"/>
              <a:ext cx="230100" cy="230325"/>
            </a:xfrm>
            <a:custGeom>
              <a:rect b="b" l="l" r="r" t="t"/>
              <a:pathLst>
                <a:path extrusionOk="0" h="9213" w="9204">
                  <a:moveTo>
                    <a:pt x="1" y="1"/>
                  </a:moveTo>
                  <a:lnTo>
                    <a:pt x="1" y="9212"/>
                  </a:lnTo>
                  <a:lnTo>
                    <a:pt x="9204" y="9212"/>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9"/>
            <p:cNvSpPr/>
            <p:nvPr/>
          </p:nvSpPr>
          <p:spPr>
            <a:xfrm>
              <a:off x="6965125" y="644200"/>
              <a:ext cx="230000" cy="230325"/>
            </a:xfrm>
            <a:custGeom>
              <a:rect b="b" l="l" r="r" t="t"/>
              <a:pathLst>
                <a:path extrusionOk="0" h="9213" w="9200">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9"/>
            <p:cNvSpPr/>
            <p:nvPr/>
          </p:nvSpPr>
          <p:spPr>
            <a:xfrm>
              <a:off x="7885250" y="644200"/>
              <a:ext cx="230075" cy="230325"/>
            </a:xfrm>
            <a:custGeom>
              <a:rect b="b" l="l" r="r" t="t"/>
              <a:pathLst>
                <a:path extrusionOk="0" h="9213" w="9203">
                  <a:moveTo>
                    <a:pt x="0" y="1"/>
                  </a:moveTo>
                  <a:lnTo>
                    <a:pt x="0"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9"/>
            <p:cNvSpPr/>
            <p:nvPr/>
          </p:nvSpPr>
          <p:spPr>
            <a:xfrm>
              <a:off x="7655250" y="644200"/>
              <a:ext cx="230025" cy="230325"/>
            </a:xfrm>
            <a:custGeom>
              <a:rect b="b" l="l" r="r" t="t"/>
              <a:pathLst>
                <a:path extrusionOk="0" h="9213" w="9201">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9"/>
            <p:cNvSpPr/>
            <p:nvPr/>
          </p:nvSpPr>
          <p:spPr>
            <a:xfrm>
              <a:off x="7425175" y="644200"/>
              <a:ext cx="230100" cy="230325"/>
            </a:xfrm>
            <a:custGeom>
              <a:rect b="b" l="l" r="r" t="t"/>
              <a:pathLst>
                <a:path extrusionOk="0" h="9213" w="9204">
                  <a:moveTo>
                    <a:pt x="1" y="1"/>
                  </a:moveTo>
                  <a:lnTo>
                    <a:pt x="1"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9"/>
            <p:cNvSpPr/>
            <p:nvPr/>
          </p:nvSpPr>
          <p:spPr>
            <a:xfrm>
              <a:off x="6734750" y="644200"/>
              <a:ext cx="230400" cy="230325"/>
            </a:xfrm>
            <a:custGeom>
              <a:rect b="b" l="l" r="r" t="t"/>
              <a:pathLst>
                <a:path extrusionOk="0" h="9213" w="9216">
                  <a:moveTo>
                    <a:pt x="1" y="1"/>
                  </a:moveTo>
                  <a:lnTo>
                    <a:pt x="1" y="9212"/>
                  </a:lnTo>
                  <a:lnTo>
                    <a:pt x="9215" y="9212"/>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9"/>
            <p:cNvSpPr/>
            <p:nvPr/>
          </p:nvSpPr>
          <p:spPr>
            <a:xfrm>
              <a:off x="6504975" y="644200"/>
              <a:ext cx="229800" cy="230325"/>
            </a:xfrm>
            <a:custGeom>
              <a:rect b="b" l="l" r="r" t="t"/>
              <a:pathLst>
                <a:path extrusionOk="0" h="9213" w="9192">
                  <a:moveTo>
                    <a:pt x="1" y="1"/>
                  </a:moveTo>
                  <a:lnTo>
                    <a:pt x="1" y="9212"/>
                  </a:lnTo>
                  <a:lnTo>
                    <a:pt x="9192" y="9212"/>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9"/>
            <p:cNvSpPr/>
            <p:nvPr/>
          </p:nvSpPr>
          <p:spPr>
            <a:xfrm>
              <a:off x="6274700" y="644200"/>
              <a:ext cx="230300" cy="230325"/>
            </a:xfrm>
            <a:custGeom>
              <a:rect b="b" l="l" r="r" t="t"/>
              <a:pathLst>
                <a:path extrusionOk="0" h="9213" w="9212">
                  <a:moveTo>
                    <a:pt x="0" y="1"/>
                  </a:moveTo>
                  <a:lnTo>
                    <a:pt x="0" y="9212"/>
                  </a:lnTo>
                  <a:lnTo>
                    <a:pt x="9212" y="9212"/>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9"/>
            <p:cNvSpPr/>
            <p:nvPr/>
          </p:nvSpPr>
          <p:spPr>
            <a:xfrm>
              <a:off x="7195100" y="874500"/>
              <a:ext cx="230100" cy="230075"/>
            </a:xfrm>
            <a:custGeom>
              <a:rect b="b" l="l" r="r" t="t"/>
              <a:pathLst>
                <a:path extrusionOk="0" h="9203"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9"/>
            <p:cNvSpPr/>
            <p:nvPr/>
          </p:nvSpPr>
          <p:spPr>
            <a:xfrm>
              <a:off x="6965125" y="874500"/>
              <a:ext cx="230000" cy="230075"/>
            </a:xfrm>
            <a:custGeom>
              <a:rect b="b" l="l" r="r" t="t"/>
              <a:pathLst>
                <a:path extrusionOk="0" h="9203" w="9200">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9"/>
            <p:cNvSpPr/>
            <p:nvPr/>
          </p:nvSpPr>
          <p:spPr>
            <a:xfrm>
              <a:off x="7885250" y="8745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9"/>
            <p:cNvSpPr/>
            <p:nvPr/>
          </p:nvSpPr>
          <p:spPr>
            <a:xfrm>
              <a:off x="7655250" y="8745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9"/>
            <p:cNvSpPr/>
            <p:nvPr/>
          </p:nvSpPr>
          <p:spPr>
            <a:xfrm>
              <a:off x="7425175" y="8745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9"/>
            <p:cNvSpPr/>
            <p:nvPr/>
          </p:nvSpPr>
          <p:spPr>
            <a:xfrm>
              <a:off x="6734750" y="874500"/>
              <a:ext cx="230400" cy="230075"/>
            </a:xfrm>
            <a:custGeom>
              <a:rect b="b" l="l" r="r" t="t"/>
              <a:pathLst>
                <a:path extrusionOk="0" h="9203" w="9216">
                  <a:moveTo>
                    <a:pt x="1" y="0"/>
                  </a:moveTo>
                  <a:lnTo>
                    <a:pt x="1" y="9203"/>
                  </a:lnTo>
                  <a:lnTo>
                    <a:pt x="9215" y="9203"/>
                  </a:lnTo>
                  <a:lnTo>
                    <a:pt x="9215"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9"/>
            <p:cNvSpPr/>
            <p:nvPr/>
          </p:nvSpPr>
          <p:spPr>
            <a:xfrm>
              <a:off x="6504975" y="874500"/>
              <a:ext cx="229800" cy="230075"/>
            </a:xfrm>
            <a:custGeom>
              <a:rect b="b" l="l" r="r" t="t"/>
              <a:pathLst>
                <a:path extrusionOk="0" h="9203" w="9192">
                  <a:moveTo>
                    <a:pt x="1" y="0"/>
                  </a:moveTo>
                  <a:lnTo>
                    <a:pt x="1" y="9203"/>
                  </a:lnTo>
                  <a:lnTo>
                    <a:pt x="9192" y="9203"/>
                  </a:lnTo>
                  <a:lnTo>
                    <a:pt x="9192"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9"/>
            <p:cNvSpPr/>
            <p:nvPr/>
          </p:nvSpPr>
          <p:spPr>
            <a:xfrm>
              <a:off x="7195100" y="1104550"/>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9"/>
            <p:cNvSpPr/>
            <p:nvPr/>
          </p:nvSpPr>
          <p:spPr>
            <a:xfrm>
              <a:off x="6965125" y="1104550"/>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9"/>
            <p:cNvSpPr/>
            <p:nvPr/>
          </p:nvSpPr>
          <p:spPr>
            <a:xfrm>
              <a:off x="7885250" y="1104550"/>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9"/>
            <p:cNvSpPr/>
            <p:nvPr/>
          </p:nvSpPr>
          <p:spPr>
            <a:xfrm>
              <a:off x="7655250" y="1104550"/>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9"/>
            <p:cNvSpPr/>
            <p:nvPr/>
          </p:nvSpPr>
          <p:spPr>
            <a:xfrm>
              <a:off x="7425175" y="1104550"/>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9"/>
            <p:cNvSpPr/>
            <p:nvPr/>
          </p:nvSpPr>
          <p:spPr>
            <a:xfrm>
              <a:off x="6734750" y="1104550"/>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9"/>
            <p:cNvSpPr/>
            <p:nvPr/>
          </p:nvSpPr>
          <p:spPr>
            <a:xfrm>
              <a:off x="7195100" y="1334625"/>
              <a:ext cx="230100" cy="230025"/>
            </a:xfrm>
            <a:custGeom>
              <a:rect b="b" l="l" r="r" t="t"/>
              <a:pathLst>
                <a:path extrusionOk="0" h="9201" w="9204">
                  <a:moveTo>
                    <a:pt x="1" y="1"/>
                  </a:moveTo>
                  <a:lnTo>
                    <a:pt x="1" y="9200"/>
                  </a:lnTo>
                  <a:lnTo>
                    <a:pt x="9204" y="9200"/>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9"/>
            <p:cNvSpPr/>
            <p:nvPr/>
          </p:nvSpPr>
          <p:spPr>
            <a:xfrm>
              <a:off x="6965125" y="1334625"/>
              <a:ext cx="230000" cy="230025"/>
            </a:xfrm>
            <a:custGeom>
              <a:rect b="b" l="l" r="r" t="t"/>
              <a:pathLst>
                <a:path extrusionOk="0" h="9201" w="9200">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9"/>
            <p:cNvSpPr/>
            <p:nvPr/>
          </p:nvSpPr>
          <p:spPr>
            <a:xfrm>
              <a:off x="7885250" y="1334625"/>
              <a:ext cx="230075" cy="230025"/>
            </a:xfrm>
            <a:custGeom>
              <a:rect b="b" l="l" r="r" t="t"/>
              <a:pathLst>
                <a:path extrusionOk="0" h="9201" w="9203">
                  <a:moveTo>
                    <a:pt x="0" y="1"/>
                  </a:moveTo>
                  <a:lnTo>
                    <a:pt x="0"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9"/>
            <p:cNvSpPr/>
            <p:nvPr/>
          </p:nvSpPr>
          <p:spPr>
            <a:xfrm>
              <a:off x="7655250" y="1334625"/>
              <a:ext cx="230025" cy="230025"/>
            </a:xfrm>
            <a:custGeom>
              <a:rect b="b" l="l" r="r" t="t"/>
              <a:pathLst>
                <a:path extrusionOk="0" h="9201" w="9201">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9"/>
            <p:cNvSpPr/>
            <p:nvPr/>
          </p:nvSpPr>
          <p:spPr>
            <a:xfrm>
              <a:off x="7425175" y="1334625"/>
              <a:ext cx="230100" cy="230025"/>
            </a:xfrm>
            <a:custGeom>
              <a:rect b="b" l="l" r="r" t="t"/>
              <a:pathLst>
                <a:path extrusionOk="0" h="9201" w="9204">
                  <a:moveTo>
                    <a:pt x="1" y="1"/>
                  </a:moveTo>
                  <a:lnTo>
                    <a:pt x="1"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9"/>
            <p:cNvSpPr/>
            <p:nvPr/>
          </p:nvSpPr>
          <p:spPr>
            <a:xfrm>
              <a:off x="7195100" y="1564625"/>
              <a:ext cx="230100" cy="230100"/>
            </a:xfrm>
            <a:custGeom>
              <a:rect b="b" l="l" r="r" t="t"/>
              <a:pathLst>
                <a:path extrusionOk="0" h="9204"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9"/>
            <p:cNvSpPr/>
            <p:nvPr/>
          </p:nvSpPr>
          <p:spPr>
            <a:xfrm>
              <a:off x="7885250" y="1564625"/>
              <a:ext cx="230075" cy="230100"/>
            </a:xfrm>
            <a:custGeom>
              <a:rect b="b" l="l" r="r" t="t"/>
              <a:pathLst>
                <a:path extrusionOk="0" h="9204"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9"/>
            <p:cNvSpPr/>
            <p:nvPr/>
          </p:nvSpPr>
          <p:spPr>
            <a:xfrm>
              <a:off x="7655250" y="1564625"/>
              <a:ext cx="230025" cy="230100"/>
            </a:xfrm>
            <a:custGeom>
              <a:rect b="b" l="l" r="r" t="t"/>
              <a:pathLst>
                <a:path extrusionOk="0" h="9204"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9"/>
            <p:cNvSpPr/>
            <p:nvPr/>
          </p:nvSpPr>
          <p:spPr>
            <a:xfrm>
              <a:off x="7425175" y="1564625"/>
              <a:ext cx="230100" cy="230100"/>
            </a:xfrm>
            <a:custGeom>
              <a:rect b="b" l="l" r="r" t="t"/>
              <a:pathLst>
                <a:path extrusionOk="0" h="9204"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9"/>
            <p:cNvSpPr/>
            <p:nvPr/>
          </p:nvSpPr>
          <p:spPr>
            <a:xfrm>
              <a:off x="7885250" y="17947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9"/>
            <p:cNvSpPr/>
            <p:nvPr/>
          </p:nvSpPr>
          <p:spPr>
            <a:xfrm>
              <a:off x="7655250" y="17947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9"/>
            <p:cNvSpPr/>
            <p:nvPr/>
          </p:nvSpPr>
          <p:spPr>
            <a:xfrm>
              <a:off x="7425175" y="17947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9"/>
            <p:cNvSpPr/>
            <p:nvPr/>
          </p:nvSpPr>
          <p:spPr>
            <a:xfrm>
              <a:off x="7885250" y="2024750"/>
              <a:ext cx="230075" cy="230025"/>
            </a:xfrm>
            <a:custGeom>
              <a:rect b="b" l="l" r="r" t="t"/>
              <a:pathLst>
                <a:path extrusionOk="0" h="9201" w="9203">
                  <a:moveTo>
                    <a:pt x="0" y="1"/>
                  </a:moveTo>
                  <a:lnTo>
                    <a:pt x="0" y="9201"/>
                  </a:lnTo>
                  <a:lnTo>
                    <a:pt x="9203" y="9201"/>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9"/>
            <p:cNvSpPr/>
            <p:nvPr/>
          </p:nvSpPr>
          <p:spPr>
            <a:xfrm>
              <a:off x="7655250" y="2024750"/>
              <a:ext cx="230025" cy="230025"/>
            </a:xfrm>
            <a:custGeom>
              <a:rect b="b" l="l" r="r" t="t"/>
              <a:pathLst>
                <a:path extrusionOk="0" h="9201" w="9201">
                  <a:moveTo>
                    <a:pt x="0" y="1"/>
                  </a:moveTo>
                  <a:lnTo>
                    <a:pt x="0" y="9201"/>
                  </a:lnTo>
                  <a:lnTo>
                    <a:pt x="9200" y="9201"/>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9"/>
            <p:cNvSpPr/>
            <p:nvPr/>
          </p:nvSpPr>
          <p:spPr>
            <a:xfrm>
              <a:off x="7885250" y="2254750"/>
              <a:ext cx="230075" cy="230100"/>
            </a:xfrm>
            <a:custGeom>
              <a:rect b="b" l="l" r="r" t="t"/>
              <a:pathLst>
                <a:path extrusionOk="0" h="9204" w="9203">
                  <a:moveTo>
                    <a:pt x="0" y="1"/>
                  </a:moveTo>
                  <a:lnTo>
                    <a:pt x="0" y="9203"/>
                  </a:lnTo>
                  <a:lnTo>
                    <a:pt x="9203" y="9203"/>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9"/>
            <p:cNvSpPr/>
            <p:nvPr/>
          </p:nvSpPr>
          <p:spPr>
            <a:xfrm>
              <a:off x="6043675" y="414125"/>
              <a:ext cx="230375" cy="230100"/>
            </a:xfrm>
            <a:custGeom>
              <a:rect b="b" l="l" r="r" t="t"/>
              <a:pathLst>
                <a:path extrusionOk="0" h="9204" w="9215">
                  <a:moveTo>
                    <a:pt x="0" y="1"/>
                  </a:moveTo>
                  <a:lnTo>
                    <a:pt x="0"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19"/>
          <p:cNvGrpSpPr/>
          <p:nvPr/>
        </p:nvGrpSpPr>
        <p:grpSpPr>
          <a:xfrm rot="8100000">
            <a:off x="8514384" y="3174450"/>
            <a:ext cx="436267" cy="436348"/>
            <a:chOff x="292725" y="1414425"/>
            <a:chExt cx="574250" cy="574250"/>
          </a:xfrm>
        </p:grpSpPr>
        <p:sp>
          <p:nvSpPr>
            <p:cNvPr id="579" name="Google Shape;579;p19"/>
            <p:cNvSpPr/>
            <p:nvPr/>
          </p:nvSpPr>
          <p:spPr>
            <a:xfrm>
              <a:off x="383075" y="1414425"/>
              <a:ext cx="483900" cy="479350"/>
            </a:xfrm>
            <a:custGeom>
              <a:rect b="b" l="l" r="r" t="t"/>
              <a:pathLst>
                <a:path extrusionOk="0" h="19174" w="19356">
                  <a:moveTo>
                    <a:pt x="7871" y="1"/>
                  </a:moveTo>
                  <a:cubicBezTo>
                    <a:pt x="4822" y="1"/>
                    <a:pt x="2051" y="1184"/>
                    <a:pt x="1" y="3126"/>
                  </a:cubicBezTo>
                  <a:lnTo>
                    <a:pt x="16403" y="19174"/>
                  </a:lnTo>
                  <a:cubicBezTo>
                    <a:pt x="18245" y="17135"/>
                    <a:pt x="19355" y="14438"/>
                    <a:pt x="19355" y="11485"/>
                  </a:cubicBezTo>
                  <a:cubicBezTo>
                    <a:pt x="19355" y="5138"/>
                    <a:pt x="14218" y="1"/>
                    <a:pt x="7871" y="1"/>
                  </a:cubicBezTo>
                  <a:close/>
                </a:path>
              </a:pathLst>
            </a:custGeom>
            <a:solidFill>
              <a:srgbClr val="000000">
                <a:alpha val="4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9"/>
            <p:cNvSpPr/>
            <p:nvPr/>
          </p:nvSpPr>
          <p:spPr>
            <a:xfrm>
              <a:off x="292725" y="1492575"/>
              <a:ext cx="500425" cy="496100"/>
            </a:xfrm>
            <a:custGeom>
              <a:rect b="b" l="l" r="r" t="t"/>
              <a:pathLst>
                <a:path extrusionOk="0" h="19844" w="20017">
                  <a:moveTo>
                    <a:pt x="3615" y="0"/>
                  </a:moveTo>
                  <a:cubicBezTo>
                    <a:pt x="1392" y="2097"/>
                    <a:pt x="0" y="5064"/>
                    <a:pt x="0" y="8359"/>
                  </a:cubicBezTo>
                  <a:cubicBezTo>
                    <a:pt x="0" y="14703"/>
                    <a:pt x="5141" y="19844"/>
                    <a:pt x="11485" y="19844"/>
                  </a:cubicBezTo>
                  <a:cubicBezTo>
                    <a:pt x="14879" y="19844"/>
                    <a:pt x="17917" y="18379"/>
                    <a:pt x="20017" y="16048"/>
                  </a:cubicBezTo>
                  <a:lnTo>
                    <a:pt x="36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9"/>
            <p:cNvSpPr/>
            <p:nvPr/>
          </p:nvSpPr>
          <p:spPr>
            <a:xfrm>
              <a:off x="524325" y="1643250"/>
              <a:ext cx="130000" cy="129700"/>
            </a:xfrm>
            <a:custGeom>
              <a:rect b="b" l="l" r="r" t="t"/>
              <a:pathLst>
                <a:path extrusionOk="0" h="5188" w="5200">
                  <a:moveTo>
                    <a:pt x="2599" y="1"/>
                  </a:moveTo>
                  <a:cubicBezTo>
                    <a:pt x="1160" y="1"/>
                    <a:pt x="1" y="1161"/>
                    <a:pt x="1" y="2587"/>
                  </a:cubicBezTo>
                  <a:cubicBezTo>
                    <a:pt x="1" y="4028"/>
                    <a:pt x="1160" y="5188"/>
                    <a:pt x="2599" y="5188"/>
                  </a:cubicBezTo>
                  <a:cubicBezTo>
                    <a:pt x="4028" y="5188"/>
                    <a:pt x="5199" y="4028"/>
                    <a:pt x="5199" y="2587"/>
                  </a:cubicBezTo>
                  <a:cubicBezTo>
                    <a:pt x="5199" y="1161"/>
                    <a:pt x="4028" y="1"/>
                    <a:pt x="25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582" name="Shape 582"/>
        <p:cNvGrpSpPr/>
        <p:nvPr/>
      </p:nvGrpSpPr>
      <p:grpSpPr>
        <a:xfrm>
          <a:off x="0" y="0"/>
          <a:ext cx="0" cy="0"/>
          <a:chOff x="0" y="0"/>
          <a:chExt cx="0" cy="0"/>
        </a:xfrm>
      </p:grpSpPr>
      <p:sp>
        <p:nvSpPr>
          <p:cNvPr id="583" name="Google Shape;583;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84" name="Google Shape;584;p20"/>
          <p:cNvSpPr txBox="1"/>
          <p:nvPr>
            <p:ph idx="1" type="subTitle"/>
          </p:nvPr>
        </p:nvSpPr>
        <p:spPr>
          <a:xfrm>
            <a:off x="825425" y="1915515"/>
            <a:ext cx="2175300" cy="89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85" name="Google Shape;585;p20"/>
          <p:cNvSpPr txBox="1"/>
          <p:nvPr>
            <p:ph idx="2" type="subTitle"/>
          </p:nvPr>
        </p:nvSpPr>
        <p:spPr>
          <a:xfrm>
            <a:off x="3484350" y="1915515"/>
            <a:ext cx="2175300" cy="89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86" name="Google Shape;586;p20"/>
          <p:cNvSpPr txBox="1"/>
          <p:nvPr>
            <p:ph idx="3" type="subTitle"/>
          </p:nvPr>
        </p:nvSpPr>
        <p:spPr>
          <a:xfrm>
            <a:off x="6143275" y="1915515"/>
            <a:ext cx="2175300" cy="89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87" name="Google Shape;587;p20"/>
          <p:cNvSpPr txBox="1"/>
          <p:nvPr>
            <p:ph idx="4" type="subTitle"/>
          </p:nvPr>
        </p:nvSpPr>
        <p:spPr>
          <a:xfrm>
            <a:off x="825425" y="1435263"/>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88" name="Google Shape;588;p20"/>
          <p:cNvSpPr txBox="1"/>
          <p:nvPr>
            <p:ph idx="5" type="subTitle"/>
          </p:nvPr>
        </p:nvSpPr>
        <p:spPr>
          <a:xfrm>
            <a:off x="3484350" y="1435263"/>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89" name="Google Shape;589;p20"/>
          <p:cNvSpPr txBox="1"/>
          <p:nvPr>
            <p:ph idx="6" type="subTitle"/>
          </p:nvPr>
        </p:nvSpPr>
        <p:spPr>
          <a:xfrm>
            <a:off x="6143275" y="1435263"/>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90" name="Google Shape;590;p20"/>
          <p:cNvSpPr txBox="1"/>
          <p:nvPr>
            <p:ph idx="7" type="subTitle"/>
          </p:nvPr>
        </p:nvSpPr>
        <p:spPr>
          <a:xfrm>
            <a:off x="825425" y="3681845"/>
            <a:ext cx="2175300" cy="89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91" name="Google Shape;591;p20"/>
          <p:cNvSpPr txBox="1"/>
          <p:nvPr>
            <p:ph idx="8" type="subTitle"/>
          </p:nvPr>
        </p:nvSpPr>
        <p:spPr>
          <a:xfrm>
            <a:off x="3484350" y="3681845"/>
            <a:ext cx="2175300" cy="89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92" name="Google Shape;592;p20"/>
          <p:cNvSpPr txBox="1"/>
          <p:nvPr>
            <p:ph idx="9" type="subTitle"/>
          </p:nvPr>
        </p:nvSpPr>
        <p:spPr>
          <a:xfrm>
            <a:off x="6143275" y="3681845"/>
            <a:ext cx="2175300" cy="89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93" name="Google Shape;593;p20"/>
          <p:cNvSpPr txBox="1"/>
          <p:nvPr>
            <p:ph idx="13" type="subTitle"/>
          </p:nvPr>
        </p:nvSpPr>
        <p:spPr>
          <a:xfrm>
            <a:off x="825425" y="3201596"/>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94" name="Google Shape;594;p20"/>
          <p:cNvSpPr txBox="1"/>
          <p:nvPr>
            <p:ph idx="14" type="subTitle"/>
          </p:nvPr>
        </p:nvSpPr>
        <p:spPr>
          <a:xfrm>
            <a:off x="3484350" y="3201596"/>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95" name="Google Shape;595;p20"/>
          <p:cNvSpPr txBox="1"/>
          <p:nvPr>
            <p:ph idx="15" type="subTitle"/>
          </p:nvPr>
        </p:nvSpPr>
        <p:spPr>
          <a:xfrm>
            <a:off x="6143275" y="3201596"/>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96" name="Google Shape;596;p20"/>
          <p:cNvSpPr/>
          <p:nvPr/>
        </p:nvSpPr>
        <p:spPr>
          <a:xfrm rot="5400000">
            <a:off x="-224075" y="2054825"/>
            <a:ext cx="853992" cy="405825"/>
          </a:xfrm>
          <a:custGeom>
            <a:rect b="b" l="l" r="r" t="t"/>
            <a:pathLst>
              <a:path extrusionOk="0" h="17683" w="37211">
                <a:moveTo>
                  <a:pt x="18611" y="0"/>
                </a:moveTo>
                <a:cubicBezTo>
                  <a:pt x="8641" y="0"/>
                  <a:pt x="490" y="7835"/>
                  <a:pt x="1" y="17682"/>
                </a:cubicBezTo>
                <a:lnTo>
                  <a:pt x="37210" y="17682"/>
                </a:lnTo>
                <a:cubicBezTo>
                  <a:pt x="36721" y="7835"/>
                  <a:pt x="28582" y="0"/>
                  <a:pt x="18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a:off x="8318575" y="4119275"/>
            <a:ext cx="1528200" cy="1528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8423994" y="510612"/>
            <a:ext cx="442559" cy="441526"/>
          </a:xfrm>
          <a:custGeom>
            <a:rect b="b" l="l" r="r" t="t"/>
            <a:pathLst>
              <a:path extrusionOk="0" h="27488" w="27548">
                <a:moveTo>
                  <a:pt x="13784" y="0"/>
                </a:moveTo>
                <a:cubicBezTo>
                  <a:pt x="13754" y="0"/>
                  <a:pt x="13724" y="2"/>
                  <a:pt x="13693" y="4"/>
                </a:cubicBezTo>
                <a:cubicBezTo>
                  <a:pt x="12999" y="42"/>
                  <a:pt x="12463" y="651"/>
                  <a:pt x="12510" y="1345"/>
                </a:cubicBezTo>
                <a:lnTo>
                  <a:pt x="13169" y="12270"/>
                </a:lnTo>
                <a:lnTo>
                  <a:pt x="13169" y="12270"/>
                </a:lnTo>
                <a:lnTo>
                  <a:pt x="5908" y="4081"/>
                </a:lnTo>
                <a:cubicBezTo>
                  <a:pt x="5885" y="4043"/>
                  <a:pt x="5835" y="4008"/>
                  <a:pt x="5800" y="3969"/>
                </a:cubicBezTo>
                <a:cubicBezTo>
                  <a:pt x="5558" y="3757"/>
                  <a:pt x="5260" y="3652"/>
                  <a:pt x="4964" y="3652"/>
                </a:cubicBezTo>
                <a:cubicBezTo>
                  <a:pt x="4615" y="3652"/>
                  <a:pt x="4268" y="3797"/>
                  <a:pt x="4016" y="4081"/>
                </a:cubicBezTo>
                <a:cubicBezTo>
                  <a:pt x="3553" y="4605"/>
                  <a:pt x="3588" y="5410"/>
                  <a:pt x="4116" y="5873"/>
                </a:cubicBezTo>
                <a:lnTo>
                  <a:pt x="12059" y="12903"/>
                </a:lnTo>
                <a:cubicBezTo>
                  <a:pt x="11751" y="12899"/>
                  <a:pt x="11447" y="12897"/>
                  <a:pt x="11153" y="12897"/>
                </a:cubicBezTo>
                <a:cubicBezTo>
                  <a:pt x="10480" y="12897"/>
                  <a:pt x="9863" y="12910"/>
                  <a:pt x="9388" y="12952"/>
                </a:cubicBezTo>
                <a:lnTo>
                  <a:pt x="1392" y="12463"/>
                </a:lnTo>
                <a:lnTo>
                  <a:pt x="1234" y="12463"/>
                </a:lnTo>
                <a:cubicBezTo>
                  <a:pt x="539" y="12513"/>
                  <a:pt x="0" y="13111"/>
                  <a:pt x="39" y="13808"/>
                </a:cubicBezTo>
                <a:lnTo>
                  <a:pt x="50" y="13819"/>
                </a:lnTo>
                <a:cubicBezTo>
                  <a:pt x="50" y="13819"/>
                  <a:pt x="39" y="13819"/>
                  <a:pt x="39" y="13831"/>
                </a:cubicBezTo>
                <a:cubicBezTo>
                  <a:pt x="86" y="14496"/>
                  <a:pt x="636" y="15018"/>
                  <a:pt x="1301" y="15018"/>
                </a:cubicBezTo>
                <a:cubicBezTo>
                  <a:pt x="1331" y="15018"/>
                  <a:pt x="1361" y="15017"/>
                  <a:pt x="1392" y="15014"/>
                </a:cubicBezTo>
                <a:lnTo>
                  <a:pt x="2393" y="14953"/>
                </a:lnTo>
                <a:lnTo>
                  <a:pt x="12109" y="14540"/>
                </a:lnTo>
                <a:lnTo>
                  <a:pt x="4116" y="21616"/>
                </a:lnTo>
                <a:cubicBezTo>
                  <a:pt x="4089" y="21643"/>
                  <a:pt x="4042" y="21690"/>
                  <a:pt x="4016" y="21728"/>
                </a:cubicBezTo>
                <a:cubicBezTo>
                  <a:pt x="3553" y="22252"/>
                  <a:pt x="3588" y="23046"/>
                  <a:pt x="4116" y="23508"/>
                </a:cubicBezTo>
                <a:cubicBezTo>
                  <a:pt x="4359" y="23730"/>
                  <a:pt x="4662" y="23838"/>
                  <a:pt x="4964" y="23838"/>
                </a:cubicBezTo>
                <a:cubicBezTo>
                  <a:pt x="5313" y="23838"/>
                  <a:pt x="5660" y="23693"/>
                  <a:pt x="5908" y="23412"/>
                </a:cubicBezTo>
                <a:lnTo>
                  <a:pt x="13169" y="15222"/>
                </a:lnTo>
                <a:lnTo>
                  <a:pt x="13169" y="15222"/>
                </a:lnTo>
                <a:lnTo>
                  <a:pt x="12510" y="26144"/>
                </a:lnTo>
                <a:lnTo>
                  <a:pt x="12510" y="26291"/>
                </a:lnTo>
                <a:cubicBezTo>
                  <a:pt x="12547" y="26965"/>
                  <a:pt x="13117" y="27488"/>
                  <a:pt x="13784" y="27488"/>
                </a:cubicBezTo>
                <a:cubicBezTo>
                  <a:pt x="13808" y="27488"/>
                  <a:pt x="13831" y="27487"/>
                  <a:pt x="13854" y="27486"/>
                </a:cubicBezTo>
                <a:cubicBezTo>
                  <a:pt x="14549" y="27439"/>
                  <a:pt x="15084" y="26842"/>
                  <a:pt x="15038" y="26144"/>
                </a:cubicBezTo>
                <a:lnTo>
                  <a:pt x="14379" y="15222"/>
                </a:lnTo>
                <a:lnTo>
                  <a:pt x="14379" y="15222"/>
                </a:lnTo>
                <a:lnTo>
                  <a:pt x="21639" y="23412"/>
                </a:lnTo>
                <a:cubicBezTo>
                  <a:pt x="21675" y="23447"/>
                  <a:pt x="21713" y="23485"/>
                  <a:pt x="21748" y="23508"/>
                </a:cubicBezTo>
                <a:cubicBezTo>
                  <a:pt x="21992" y="23730"/>
                  <a:pt x="22296" y="23838"/>
                  <a:pt x="22598" y="23838"/>
                </a:cubicBezTo>
                <a:cubicBezTo>
                  <a:pt x="22948" y="23838"/>
                  <a:pt x="23295" y="23693"/>
                  <a:pt x="23543" y="23412"/>
                </a:cubicBezTo>
                <a:cubicBezTo>
                  <a:pt x="24006" y="22887"/>
                  <a:pt x="23959" y="22082"/>
                  <a:pt x="23432" y="21616"/>
                </a:cubicBezTo>
                <a:lnTo>
                  <a:pt x="15500" y="14587"/>
                </a:lnTo>
                <a:lnTo>
                  <a:pt x="15500" y="14587"/>
                </a:lnTo>
                <a:cubicBezTo>
                  <a:pt x="15737" y="14590"/>
                  <a:pt x="15972" y="14591"/>
                  <a:pt x="16202" y="14591"/>
                </a:cubicBezTo>
                <a:cubicBezTo>
                  <a:pt x="16946" y="14591"/>
                  <a:pt x="17639" y="14576"/>
                  <a:pt x="18160" y="14540"/>
                </a:cubicBezTo>
                <a:lnTo>
                  <a:pt x="26168" y="15014"/>
                </a:lnTo>
                <a:cubicBezTo>
                  <a:pt x="26199" y="15014"/>
                  <a:pt x="26231" y="15020"/>
                  <a:pt x="26264" y="15020"/>
                </a:cubicBezTo>
                <a:cubicBezTo>
                  <a:pt x="26281" y="15020"/>
                  <a:pt x="26297" y="15018"/>
                  <a:pt x="26314" y="15014"/>
                </a:cubicBezTo>
                <a:cubicBezTo>
                  <a:pt x="27020" y="14979"/>
                  <a:pt x="27547" y="14379"/>
                  <a:pt x="27509" y="13673"/>
                </a:cubicBezTo>
                <a:lnTo>
                  <a:pt x="27509" y="13661"/>
                </a:lnTo>
                <a:cubicBezTo>
                  <a:pt x="27461" y="12975"/>
                  <a:pt x="26899" y="12462"/>
                  <a:pt x="26233" y="12462"/>
                </a:cubicBezTo>
                <a:cubicBezTo>
                  <a:pt x="26212" y="12462"/>
                  <a:pt x="26190" y="12462"/>
                  <a:pt x="26168" y="12463"/>
                </a:cubicBezTo>
                <a:lnTo>
                  <a:pt x="25154" y="12525"/>
                </a:lnTo>
                <a:lnTo>
                  <a:pt x="15439" y="12952"/>
                </a:lnTo>
                <a:lnTo>
                  <a:pt x="23432" y="5873"/>
                </a:lnTo>
                <a:lnTo>
                  <a:pt x="23543" y="5765"/>
                </a:lnTo>
                <a:cubicBezTo>
                  <a:pt x="24006" y="5241"/>
                  <a:pt x="23959" y="4435"/>
                  <a:pt x="23432" y="3969"/>
                </a:cubicBezTo>
                <a:cubicBezTo>
                  <a:pt x="23191" y="3757"/>
                  <a:pt x="22891" y="3652"/>
                  <a:pt x="22592" y="3652"/>
                </a:cubicBezTo>
                <a:cubicBezTo>
                  <a:pt x="22240" y="3652"/>
                  <a:pt x="21890" y="3797"/>
                  <a:pt x="21639" y="4081"/>
                </a:cubicBezTo>
                <a:lnTo>
                  <a:pt x="14379" y="12270"/>
                </a:lnTo>
                <a:lnTo>
                  <a:pt x="15038" y="1345"/>
                </a:lnTo>
                <a:cubicBezTo>
                  <a:pt x="15049" y="1298"/>
                  <a:pt x="15049" y="1237"/>
                  <a:pt x="15038" y="1187"/>
                </a:cubicBezTo>
                <a:cubicBezTo>
                  <a:pt x="15001" y="523"/>
                  <a:pt x="14452" y="0"/>
                  <a:pt x="13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 name="Google Shape;599;p20"/>
          <p:cNvGrpSpPr/>
          <p:nvPr/>
        </p:nvGrpSpPr>
        <p:grpSpPr>
          <a:xfrm>
            <a:off x="-237134" y="4815350"/>
            <a:ext cx="2838166" cy="101100"/>
            <a:chOff x="4539125" y="1273025"/>
            <a:chExt cx="1915350" cy="101100"/>
          </a:xfrm>
        </p:grpSpPr>
        <p:sp>
          <p:nvSpPr>
            <p:cNvPr id="600" name="Google Shape;600;p20"/>
            <p:cNvSpPr/>
            <p:nvPr/>
          </p:nvSpPr>
          <p:spPr>
            <a:xfrm>
              <a:off x="5045975" y="1273025"/>
              <a:ext cx="1408500" cy="10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a:off x="4838481" y="1273025"/>
              <a:ext cx="1355700" cy="10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0"/>
            <p:cNvSpPr/>
            <p:nvPr/>
          </p:nvSpPr>
          <p:spPr>
            <a:xfrm>
              <a:off x="4539125" y="1273025"/>
              <a:ext cx="565200" cy="101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5108575" y="1844413"/>
            <a:ext cx="3322200" cy="15006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3640975" y="1798488"/>
            <a:ext cx="1180800" cy="700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5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p:nvPr>
            <p:ph idx="3" type="pic"/>
          </p:nvPr>
        </p:nvSpPr>
        <p:spPr>
          <a:xfrm>
            <a:off x="-1688700" y="279225"/>
            <a:ext cx="5192700" cy="4522200"/>
          </a:xfrm>
          <a:prstGeom prst="parallelogram">
            <a:avLst>
              <a:gd fmla="val 25000" name="adj"/>
            </a:avLst>
          </a:prstGeom>
          <a:noFill/>
          <a:ln>
            <a:noFill/>
          </a:ln>
        </p:spPr>
      </p:sp>
      <p:sp>
        <p:nvSpPr>
          <p:cNvPr id="15" name="Google Shape;15;p3"/>
          <p:cNvSpPr/>
          <p:nvPr/>
        </p:nvSpPr>
        <p:spPr>
          <a:xfrm rot="10800000">
            <a:off x="6845650" y="0"/>
            <a:ext cx="929975" cy="442375"/>
          </a:xfrm>
          <a:custGeom>
            <a:rect b="b" l="l" r="r" t="t"/>
            <a:pathLst>
              <a:path extrusionOk="0" h="17695" w="37199">
                <a:moveTo>
                  <a:pt x="18599" y="1"/>
                </a:moveTo>
                <a:cubicBezTo>
                  <a:pt x="8629" y="1"/>
                  <a:pt x="487" y="7836"/>
                  <a:pt x="1" y="17694"/>
                </a:cubicBezTo>
                <a:lnTo>
                  <a:pt x="37198" y="17694"/>
                </a:lnTo>
                <a:cubicBezTo>
                  <a:pt x="36709" y="7836"/>
                  <a:pt x="28570" y="1"/>
                  <a:pt x="185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603" name="Shape 603"/>
        <p:cNvGrpSpPr/>
        <p:nvPr/>
      </p:nvGrpSpPr>
      <p:grpSpPr>
        <a:xfrm>
          <a:off x="0" y="0"/>
          <a:ext cx="0" cy="0"/>
          <a:chOff x="0" y="0"/>
          <a:chExt cx="0" cy="0"/>
        </a:xfrm>
      </p:grpSpPr>
      <p:sp>
        <p:nvSpPr>
          <p:cNvPr id="604" name="Google Shape;604;p21"/>
          <p:cNvSpPr txBox="1"/>
          <p:nvPr>
            <p:ph hasCustomPrompt="1" type="title"/>
          </p:nvPr>
        </p:nvSpPr>
        <p:spPr>
          <a:xfrm>
            <a:off x="2497350" y="1992375"/>
            <a:ext cx="41514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5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05" name="Google Shape;605;p21"/>
          <p:cNvSpPr txBox="1"/>
          <p:nvPr>
            <p:ph idx="1" type="subTitle"/>
          </p:nvPr>
        </p:nvSpPr>
        <p:spPr>
          <a:xfrm>
            <a:off x="2497351" y="2720298"/>
            <a:ext cx="4151400" cy="42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sz="1600"/>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606" name="Google Shape;606;p21"/>
          <p:cNvSpPr txBox="1"/>
          <p:nvPr>
            <p:ph hasCustomPrompt="1" idx="2" type="title"/>
          </p:nvPr>
        </p:nvSpPr>
        <p:spPr>
          <a:xfrm>
            <a:off x="713225" y="598725"/>
            <a:ext cx="41496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5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07" name="Google Shape;607;p21"/>
          <p:cNvSpPr txBox="1"/>
          <p:nvPr>
            <p:ph idx="3" type="subTitle"/>
          </p:nvPr>
        </p:nvSpPr>
        <p:spPr>
          <a:xfrm>
            <a:off x="713225" y="1326326"/>
            <a:ext cx="4149600" cy="42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sz="1600"/>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608" name="Google Shape;608;p21"/>
          <p:cNvSpPr txBox="1"/>
          <p:nvPr>
            <p:ph hasCustomPrompt="1" idx="4" type="title"/>
          </p:nvPr>
        </p:nvSpPr>
        <p:spPr>
          <a:xfrm>
            <a:off x="4283278" y="3386025"/>
            <a:ext cx="41475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5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09" name="Google Shape;609;p21"/>
          <p:cNvSpPr txBox="1"/>
          <p:nvPr>
            <p:ph idx="5" type="subTitle"/>
          </p:nvPr>
        </p:nvSpPr>
        <p:spPr>
          <a:xfrm>
            <a:off x="4283278" y="4114873"/>
            <a:ext cx="4147500" cy="42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sz="1600"/>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grpSp>
        <p:nvGrpSpPr>
          <p:cNvPr id="610" name="Google Shape;610;p21"/>
          <p:cNvGrpSpPr/>
          <p:nvPr/>
        </p:nvGrpSpPr>
        <p:grpSpPr>
          <a:xfrm rot="5400000">
            <a:off x="-1137694" y="3078867"/>
            <a:ext cx="2992999" cy="1710571"/>
            <a:chOff x="-157250" y="1355400"/>
            <a:chExt cx="3918564" cy="2239554"/>
          </a:xfrm>
        </p:grpSpPr>
        <p:sp>
          <p:nvSpPr>
            <p:cNvPr id="611" name="Google Shape;611;p21"/>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1"/>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1"/>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1"/>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1"/>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1"/>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1"/>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1"/>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1"/>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1"/>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1"/>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1"/>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1"/>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1"/>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625" name="Shape 625"/>
        <p:cNvGrpSpPr/>
        <p:nvPr/>
      </p:nvGrpSpPr>
      <p:grpSpPr>
        <a:xfrm>
          <a:off x="0" y="0"/>
          <a:ext cx="0" cy="0"/>
          <a:chOff x="0" y="0"/>
          <a:chExt cx="0" cy="0"/>
        </a:xfrm>
      </p:grpSpPr>
      <p:sp>
        <p:nvSpPr>
          <p:cNvPr id="626" name="Google Shape;626;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27" name="Google Shape;627;p22"/>
          <p:cNvGrpSpPr/>
          <p:nvPr/>
        </p:nvGrpSpPr>
        <p:grpSpPr>
          <a:xfrm>
            <a:off x="406075" y="2569275"/>
            <a:ext cx="118050" cy="686500"/>
            <a:chOff x="6362675" y="4129400"/>
            <a:chExt cx="118050" cy="686500"/>
          </a:xfrm>
        </p:grpSpPr>
        <p:sp>
          <p:nvSpPr>
            <p:cNvPr id="628" name="Google Shape;628;p22"/>
            <p:cNvSpPr/>
            <p:nvPr/>
          </p:nvSpPr>
          <p:spPr>
            <a:xfrm>
              <a:off x="6362675" y="4129400"/>
              <a:ext cx="118050" cy="108625"/>
            </a:xfrm>
            <a:custGeom>
              <a:rect b="b" l="l" r="r" t="t"/>
              <a:pathLst>
                <a:path extrusionOk="0" h="4345" w="4722">
                  <a:moveTo>
                    <a:pt x="2367" y="1"/>
                  </a:moveTo>
                  <a:cubicBezTo>
                    <a:pt x="1060" y="1"/>
                    <a:pt x="0" y="976"/>
                    <a:pt x="0" y="2174"/>
                  </a:cubicBezTo>
                  <a:cubicBezTo>
                    <a:pt x="0" y="3381"/>
                    <a:pt x="1060" y="4344"/>
                    <a:pt x="2367" y="4344"/>
                  </a:cubicBezTo>
                  <a:cubicBezTo>
                    <a:pt x="3661" y="4344"/>
                    <a:pt x="4722" y="3381"/>
                    <a:pt x="4722" y="2174"/>
                  </a:cubicBezTo>
                  <a:cubicBezTo>
                    <a:pt x="4722" y="976"/>
                    <a:pt x="3661" y="1"/>
                    <a:pt x="2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2"/>
            <p:cNvSpPr/>
            <p:nvPr/>
          </p:nvSpPr>
          <p:spPr>
            <a:xfrm>
              <a:off x="6362675" y="4418350"/>
              <a:ext cx="118050" cy="108600"/>
            </a:xfrm>
            <a:custGeom>
              <a:rect b="b" l="l" r="r" t="t"/>
              <a:pathLst>
                <a:path extrusionOk="0" h="4344" w="4722">
                  <a:moveTo>
                    <a:pt x="2367" y="0"/>
                  </a:moveTo>
                  <a:cubicBezTo>
                    <a:pt x="1060" y="0"/>
                    <a:pt x="0" y="975"/>
                    <a:pt x="0" y="2170"/>
                  </a:cubicBezTo>
                  <a:cubicBezTo>
                    <a:pt x="0" y="3368"/>
                    <a:pt x="1060" y="4344"/>
                    <a:pt x="2367" y="4344"/>
                  </a:cubicBezTo>
                  <a:cubicBezTo>
                    <a:pt x="3661" y="4344"/>
                    <a:pt x="4722" y="3368"/>
                    <a:pt x="4722" y="2170"/>
                  </a:cubicBezTo>
                  <a:cubicBezTo>
                    <a:pt x="4722" y="975"/>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2"/>
            <p:cNvSpPr/>
            <p:nvPr/>
          </p:nvSpPr>
          <p:spPr>
            <a:xfrm>
              <a:off x="6362675" y="4706925"/>
              <a:ext cx="118050" cy="108975"/>
            </a:xfrm>
            <a:custGeom>
              <a:rect b="b" l="l" r="r" t="t"/>
              <a:pathLst>
                <a:path extrusionOk="0" h="4359" w="4722">
                  <a:moveTo>
                    <a:pt x="2367" y="0"/>
                  </a:moveTo>
                  <a:cubicBezTo>
                    <a:pt x="1060" y="0"/>
                    <a:pt x="0" y="978"/>
                    <a:pt x="0" y="2173"/>
                  </a:cubicBezTo>
                  <a:cubicBezTo>
                    <a:pt x="0" y="3383"/>
                    <a:pt x="1060" y="4358"/>
                    <a:pt x="2367" y="4358"/>
                  </a:cubicBezTo>
                  <a:cubicBezTo>
                    <a:pt x="3661" y="4358"/>
                    <a:pt x="4722" y="3383"/>
                    <a:pt x="4722" y="2173"/>
                  </a:cubicBezTo>
                  <a:cubicBezTo>
                    <a:pt x="4722" y="978"/>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 name="Google Shape;631;p22"/>
          <p:cNvSpPr/>
          <p:nvPr/>
        </p:nvSpPr>
        <p:spPr>
          <a:xfrm rot="-5400000">
            <a:off x="8457825" y="2938325"/>
            <a:ext cx="929975" cy="442375"/>
          </a:xfrm>
          <a:custGeom>
            <a:rect b="b" l="l" r="r" t="t"/>
            <a:pathLst>
              <a:path extrusionOk="0" h="17695" w="37199">
                <a:moveTo>
                  <a:pt x="18599" y="1"/>
                </a:moveTo>
                <a:cubicBezTo>
                  <a:pt x="8629" y="1"/>
                  <a:pt x="487" y="7836"/>
                  <a:pt x="1" y="17694"/>
                </a:cubicBezTo>
                <a:lnTo>
                  <a:pt x="37198" y="17694"/>
                </a:lnTo>
                <a:cubicBezTo>
                  <a:pt x="36709" y="7836"/>
                  <a:pt x="28570" y="1"/>
                  <a:pt x="185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 name="Google Shape;632;p22"/>
          <p:cNvGrpSpPr/>
          <p:nvPr/>
        </p:nvGrpSpPr>
        <p:grpSpPr>
          <a:xfrm rot="10800000">
            <a:off x="7177913" y="4892988"/>
            <a:ext cx="1658525" cy="250500"/>
            <a:chOff x="-61025" y="3640875"/>
            <a:chExt cx="1658525" cy="250500"/>
          </a:xfrm>
        </p:grpSpPr>
        <p:sp>
          <p:nvSpPr>
            <p:cNvPr id="633" name="Google Shape;633;p22"/>
            <p:cNvSpPr/>
            <p:nvPr/>
          </p:nvSpPr>
          <p:spPr>
            <a:xfrm>
              <a:off x="-6102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2"/>
            <p:cNvSpPr/>
            <p:nvPr/>
          </p:nvSpPr>
          <p:spPr>
            <a:xfrm>
              <a:off x="97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2"/>
            <p:cNvSpPr/>
            <p:nvPr/>
          </p:nvSpPr>
          <p:spPr>
            <a:xfrm>
              <a:off x="808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2"/>
            <p:cNvSpPr/>
            <p:nvPr/>
          </p:nvSpPr>
          <p:spPr>
            <a:xfrm>
              <a:off x="1516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2"/>
            <p:cNvSpPr/>
            <p:nvPr/>
          </p:nvSpPr>
          <p:spPr>
            <a:xfrm>
              <a:off x="2227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2"/>
            <p:cNvSpPr/>
            <p:nvPr/>
          </p:nvSpPr>
          <p:spPr>
            <a:xfrm>
              <a:off x="293525"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2"/>
            <p:cNvSpPr/>
            <p:nvPr/>
          </p:nvSpPr>
          <p:spPr>
            <a:xfrm>
              <a:off x="3642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2"/>
            <p:cNvSpPr/>
            <p:nvPr/>
          </p:nvSpPr>
          <p:spPr>
            <a:xfrm>
              <a:off x="4353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2"/>
            <p:cNvSpPr/>
            <p:nvPr/>
          </p:nvSpPr>
          <p:spPr>
            <a:xfrm>
              <a:off x="5061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2"/>
            <p:cNvSpPr/>
            <p:nvPr/>
          </p:nvSpPr>
          <p:spPr>
            <a:xfrm>
              <a:off x="5772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2"/>
            <p:cNvSpPr/>
            <p:nvPr/>
          </p:nvSpPr>
          <p:spPr>
            <a:xfrm>
              <a:off x="6480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2"/>
            <p:cNvSpPr/>
            <p:nvPr/>
          </p:nvSpPr>
          <p:spPr>
            <a:xfrm>
              <a:off x="7191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2"/>
            <p:cNvSpPr/>
            <p:nvPr/>
          </p:nvSpPr>
          <p:spPr>
            <a:xfrm>
              <a:off x="78990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2"/>
            <p:cNvSpPr/>
            <p:nvPr/>
          </p:nvSpPr>
          <p:spPr>
            <a:xfrm>
              <a:off x="861000" y="3640875"/>
              <a:ext cx="27200" cy="250500"/>
            </a:xfrm>
            <a:custGeom>
              <a:rect b="b" l="l" r="r" t="t"/>
              <a:pathLst>
                <a:path extrusionOk="0" h="10020" w="1088">
                  <a:moveTo>
                    <a:pt x="0" y="0"/>
                  </a:moveTo>
                  <a:lnTo>
                    <a:pt x="0" y="10020"/>
                  </a:lnTo>
                  <a:lnTo>
                    <a:pt x="1087" y="10020"/>
                  </a:lnTo>
                  <a:lnTo>
                    <a:pt x="10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2"/>
            <p:cNvSpPr/>
            <p:nvPr/>
          </p:nvSpPr>
          <p:spPr>
            <a:xfrm>
              <a:off x="931725"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2"/>
            <p:cNvSpPr/>
            <p:nvPr/>
          </p:nvSpPr>
          <p:spPr>
            <a:xfrm>
              <a:off x="10025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2"/>
            <p:cNvSpPr/>
            <p:nvPr/>
          </p:nvSpPr>
          <p:spPr>
            <a:xfrm>
              <a:off x="10736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2"/>
            <p:cNvSpPr/>
            <p:nvPr/>
          </p:nvSpPr>
          <p:spPr>
            <a:xfrm>
              <a:off x="1144450"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2"/>
            <p:cNvSpPr/>
            <p:nvPr/>
          </p:nvSpPr>
          <p:spPr>
            <a:xfrm>
              <a:off x="121547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2"/>
            <p:cNvSpPr/>
            <p:nvPr/>
          </p:nvSpPr>
          <p:spPr>
            <a:xfrm>
              <a:off x="12862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2"/>
            <p:cNvSpPr/>
            <p:nvPr/>
          </p:nvSpPr>
          <p:spPr>
            <a:xfrm>
              <a:off x="13573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2"/>
            <p:cNvSpPr/>
            <p:nvPr/>
          </p:nvSpPr>
          <p:spPr>
            <a:xfrm>
              <a:off x="1428175" y="3640875"/>
              <a:ext cx="27500" cy="250500"/>
            </a:xfrm>
            <a:custGeom>
              <a:rect b="b" l="l" r="r" t="t"/>
              <a:pathLst>
                <a:path extrusionOk="0" h="10020" w="1100">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2"/>
            <p:cNvSpPr/>
            <p:nvPr/>
          </p:nvSpPr>
          <p:spPr>
            <a:xfrm>
              <a:off x="14989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2"/>
            <p:cNvSpPr/>
            <p:nvPr/>
          </p:nvSpPr>
          <p:spPr>
            <a:xfrm>
              <a:off x="15700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 name="Google Shape;657;p22"/>
          <p:cNvSpPr/>
          <p:nvPr/>
        </p:nvSpPr>
        <p:spPr>
          <a:xfrm rot="-1048684">
            <a:off x="4988405" y="-11103"/>
            <a:ext cx="404300" cy="400734"/>
          </a:xfrm>
          <a:custGeom>
            <a:rect b="b" l="l" r="r" t="t"/>
            <a:pathLst>
              <a:path extrusionOk="0" h="8542" w="8618">
                <a:moveTo>
                  <a:pt x="1" y="1"/>
                </a:moveTo>
                <a:lnTo>
                  <a:pt x="1" y="47"/>
                </a:lnTo>
                <a:lnTo>
                  <a:pt x="8618" y="8541"/>
                </a:lnTo>
                <a:lnTo>
                  <a:pt x="86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2"/>
          <p:cNvSpPr/>
          <p:nvPr/>
        </p:nvSpPr>
        <p:spPr>
          <a:xfrm rot="-1048684">
            <a:off x="4989356" y="-9045"/>
            <a:ext cx="404300" cy="402658"/>
          </a:xfrm>
          <a:custGeom>
            <a:rect b="b" l="l" r="r" t="t"/>
            <a:pathLst>
              <a:path extrusionOk="0" h="8583" w="8618">
                <a:moveTo>
                  <a:pt x="1" y="0"/>
                </a:moveTo>
                <a:lnTo>
                  <a:pt x="1" y="8582"/>
                </a:lnTo>
                <a:lnTo>
                  <a:pt x="8618" y="8582"/>
                </a:lnTo>
                <a:lnTo>
                  <a:pt x="8618" y="849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2"/>
          <p:cNvSpPr/>
          <p:nvPr/>
        </p:nvSpPr>
        <p:spPr>
          <a:xfrm>
            <a:off x="8167825" y="-301075"/>
            <a:ext cx="1392300" cy="1392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660" name="Shape 660"/>
        <p:cNvGrpSpPr/>
        <p:nvPr/>
      </p:nvGrpSpPr>
      <p:grpSpPr>
        <a:xfrm>
          <a:off x="0" y="0"/>
          <a:ext cx="0" cy="0"/>
          <a:chOff x="0" y="0"/>
          <a:chExt cx="0" cy="0"/>
        </a:xfrm>
      </p:grpSpPr>
      <p:sp>
        <p:nvSpPr>
          <p:cNvPr id="661" name="Google Shape;661;p23"/>
          <p:cNvSpPr txBox="1"/>
          <p:nvPr>
            <p:ph type="title"/>
          </p:nvPr>
        </p:nvSpPr>
        <p:spPr>
          <a:xfrm>
            <a:off x="713272" y="539500"/>
            <a:ext cx="5354100" cy="13014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62" name="Google Shape;662;p23"/>
          <p:cNvSpPr txBox="1"/>
          <p:nvPr>
            <p:ph idx="1" type="subTitle"/>
          </p:nvPr>
        </p:nvSpPr>
        <p:spPr>
          <a:xfrm>
            <a:off x="713225" y="1886875"/>
            <a:ext cx="5354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663" name="Google Shape;663;p23"/>
          <p:cNvSpPr txBox="1"/>
          <p:nvPr/>
        </p:nvSpPr>
        <p:spPr>
          <a:xfrm>
            <a:off x="713225" y="3611950"/>
            <a:ext cx="43953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2"/>
                </a:solidFill>
                <a:latin typeface="Poppins"/>
                <a:ea typeface="Poppins"/>
                <a:cs typeface="Poppins"/>
                <a:sym typeface="Poppins"/>
              </a:rPr>
              <a:t>CREDITS: This presentation template was created by </a:t>
            </a:r>
            <a:r>
              <a:rPr b="1" lang="en" sz="1000">
                <a:solidFill>
                  <a:schemeClr val="dk2"/>
                </a:solidFill>
                <a:uFill>
                  <a:noFill/>
                </a:uFill>
                <a:latin typeface="Poppins"/>
                <a:ea typeface="Poppins"/>
                <a:cs typeface="Poppins"/>
                <a:sym typeface="Poppins"/>
                <a:hlinkClick r:id="rId2">
                  <a:extLst>
                    <a:ext uri="{A12FA001-AC4F-418D-AE19-62706E023703}">
                      <ahyp:hlinkClr val="tx"/>
                    </a:ext>
                  </a:extLst>
                </a:hlinkClick>
              </a:rPr>
              <a:t>Slidesgo</a:t>
            </a:r>
            <a:r>
              <a:rPr lang="en" sz="1000">
                <a:solidFill>
                  <a:schemeClr val="dk2"/>
                </a:solidFill>
                <a:latin typeface="Poppins"/>
                <a:ea typeface="Poppins"/>
                <a:cs typeface="Poppins"/>
                <a:sym typeface="Poppins"/>
              </a:rPr>
              <a:t>, and includes icons by </a:t>
            </a:r>
            <a:r>
              <a:rPr b="1" lang="en" sz="1000">
                <a:solidFill>
                  <a:schemeClr val="dk2"/>
                </a:solidFill>
                <a:uFill>
                  <a:noFill/>
                </a:uFill>
                <a:latin typeface="Poppins"/>
                <a:ea typeface="Poppins"/>
                <a:cs typeface="Poppins"/>
                <a:sym typeface="Poppins"/>
                <a:hlinkClick r:id="rId3">
                  <a:extLst>
                    <a:ext uri="{A12FA001-AC4F-418D-AE19-62706E023703}">
                      <ahyp:hlinkClr val="tx"/>
                    </a:ext>
                  </a:extLst>
                </a:hlinkClick>
              </a:rPr>
              <a:t>Flaticon</a:t>
            </a:r>
            <a:r>
              <a:rPr lang="en" sz="1000">
                <a:solidFill>
                  <a:schemeClr val="dk2"/>
                </a:solidFill>
                <a:latin typeface="Poppins"/>
                <a:ea typeface="Poppins"/>
                <a:cs typeface="Poppins"/>
                <a:sym typeface="Poppins"/>
              </a:rPr>
              <a:t>, and infographics &amp; images by </a:t>
            </a:r>
            <a:r>
              <a:rPr b="1" lang="en" sz="1000">
                <a:solidFill>
                  <a:schemeClr val="dk2"/>
                </a:solidFill>
                <a:uFill>
                  <a:noFill/>
                </a:uFill>
                <a:latin typeface="Poppins"/>
                <a:ea typeface="Poppins"/>
                <a:cs typeface="Poppins"/>
                <a:sym typeface="Poppins"/>
                <a:hlinkClick r:id="rId4">
                  <a:extLst>
                    <a:ext uri="{A12FA001-AC4F-418D-AE19-62706E023703}">
                      <ahyp:hlinkClr val="tx"/>
                    </a:ext>
                  </a:extLst>
                </a:hlinkClick>
              </a:rPr>
              <a:t>Freepik</a:t>
            </a:r>
            <a:r>
              <a:rPr b="1" lang="en" sz="1000">
                <a:solidFill>
                  <a:schemeClr val="dk2"/>
                </a:solidFill>
                <a:latin typeface="Poppins"/>
                <a:ea typeface="Poppins"/>
                <a:cs typeface="Poppins"/>
                <a:sym typeface="Poppins"/>
              </a:rPr>
              <a:t> </a:t>
            </a:r>
            <a:endParaRPr b="1" sz="1000">
              <a:solidFill>
                <a:schemeClr val="dk2"/>
              </a:solidFill>
              <a:latin typeface="Poppins"/>
              <a:ea typeface="Poppins"/>
              <a:cs typeface="Poppins"/>
              <a:sym typeface="Poppins"/>
            </a:endParaRPr>
          </a:p>
        </p:txBody>
      </p:sp>
      <p:sp>
        <p:nvSpPr>
          <p:cNvPr id="664" name="Google Shape;664;p23"/>
          <p:cNvSpPr/>
          <p:nvPr>
            <p:ph idx="2" type="pic"/>
          </p:nvPr>
        </p:nvSpPr>
        <p:spPr>
          <a:xfrm>
            <a:off x="5344650" y="941050"/>
            <a:ext cx="4919400" cy="4288500"/>
          </a:xfrm>
          <a:prstGeom prst="parallelogram">
            <a:avLst>
              <a:gd fmla="val 25000" name="adj"/>
            </a:avLst>
          </a:prstGeom>
          <a:noFill/>
          <a:ln>
            <a:noFill/>
          </a:ln>
        </p:spPr>
      </p:sp>
      <p:grpSp>
        <p:nvGrpSpPr>
          <p:cNvPr id="665" name="Google Shape;665;p23"/>
          <p:cNvGrpSpPr/>
          <p:nvPr/>
        </p:nvGrpSpPr>
        <p:grpSpPr>
          <a:xfrm rot="-5400000">
            <a:off x="-771450" y="3764788"/>
            <a:ext cx="1658525" cy="250500"/>
            <a:chOff x="-61025" y="3640875"/>
            <a:chExt cx="1658525" cy="250500"/>
          </a:xfrm>
        </p:grpSpPr>
        <p:sp>
          <p:nvSpPr>
            <p:cNvPr id="666" name="Google Shape;666;p23"/>
            <p:cNvSpPr/>
            <p:nvPr/>
          </p:nvSpPr>
          <p:spPr>
            <a:xfrm>
              <a:off x="-6102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3"/>
            <p:cNvSpPr/>
            <p:nvPr/>
          </p:nvSpPr>
          <p:spPr>
            <a:xfrm>
              <a:off x="97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3"/>
            <p:cNvSpPr/>
            <p:nvPr/>
          </p:nvSpPr>
          <p:spPr>
            <a:xfrm>
              <a:off x="808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3"/>
            <p:cNvSpPr/>
            <p:nvPr/>
          </p:nvSpPr>
          <p:spPr>
            <a:xfrm>
              <a:off x="1516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3"/>
            <p:cNvSpPr/>
            <p:nvPr/>
          </p:nvSpPr>
          <p:spPr>
            <a:xfrm>
              <a:off x="2227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3"/>
            <p:cNvSpPr/>
            <p:nvPr/>
          </p:nvSpPr>
          <p:spPr>
            <a:xfrm>
              <a:off x="293525"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3"/>
            <p:cNvSpPr/>
            <p:nvPr/>
          </p:nvSpPr>
          <p:spPr>
            <a:xfrm>
              <a:off x="3642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3"/>
            <p:cNvSpPr/>
            <p:nvPr/>
          </p:nvSpPr>
          <p:spPr>
            <a:xfrm>
              <a:off x="4353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3"/>
            <p:cNvSpPr/>
            <p:nvPr/>
          </p:nvSpPr>
          <p:spPr>
            <a:xfrm>
              <a:off x="5061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3"/>
            <p:cNvSpPr/>
            <p:nvPr/>
          </p:nvSpPr>
          <p:spPr>
            <a:xfrm>
              <a:off x="5772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3"/>
            <p:cNvSpPr/>
            <p:nvPr/>
          </p:nvSpPr>
          <p:spPr>
            <a:xfrm>
              <a:off x="6480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3"/>
            <p:cNvSpPr/>
            <p:nvPr/>
          </p:nvSpPr>
          <p:spPr>
            <a:xfrm>
              <a:off x="7191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3"/>
            <p:cNvSpPr/>
            <p:nvPr/>
          </p:nvSpPr>
          <p:spPr>
            <a:xfrm>
              <a:off x="78990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3"/>
            <p:cNvSpPr/>
            <p:nvPr/>
          </p:nvSpPr>
          <p:spPr>
            <a:xfrm>
              <a:off x="861000" y="3640875"/>
              <a:ext cx="27200" cy="250500"/>
            </a:xfrm>
            <a:custGeom>
              <a:rect b="b" l="l" r="r" t="t"/>
              <a:pathLst>
                <a:path extrusionOk="0" h="10020" w="1088">
                  <a:moveTo>
                    <a:pt x="0" y="0"/>
                  </a:moveTo>
                  <a:lnTo>
                    <a:pt x="0" y="10020"/>
                  </a:lnTo>
                  <a:lnTo>
                    <a:pt x="1087" y="10020"/>
                  </a:lnTo>
                  <a:lnTo>
                    <a:pt x="10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3"/>
            <p:cNvSpPr/>
            <p:nvPr/>
          </p:nvSpPr>
          <p:spPr>
            <a:xfrm>
              <a:off x="931725"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3"/>
            <p:cNvSpPr/>
            <p:nvPr/>
          </p:nvSpPr>
          <p:spPr>
            <a:xfrm>
              <a:off x="10025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3"/>
            <p:cNvSpPr/>
            <p:nvPr/>
          </p:nvSpPr>
          <p:spPr>
            <a:xfrm>
              <a:off x="10736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3"/>
            <p:cNvSpPr/>
            <p:nvPr/>
          </p:nvSpPr>
          <p:spPr>
            <a:xfrm>
              <a:off x="1144450"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3"/>
            <p:cNvSpPr/>
            <p:nvPr/>
          </p:nvSpPr>
          <p:spPr>
            <a:xfrm>
              <a:off x="121547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3"/>
            <p:cNvSpPr/>
            <p:nvPr/>
          </p:nvSpPr>
          <p:spPr>
            <a:xfrm>
              <a:off x="12862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3"/>
            <p:cNvSpPr/>
            <p:nvPr/>
          </p:nvSpPr>
          <p:spPr>
            <a:xfrm>
              <a:off x="13573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3"/>
            <p:cNvSpPr/>
            <p:nvPr/>
          </p:nvSpPr>
          <p:spPr>
            <a:xfrm>
              <a:off x="1428175" y="3640875"/>
              <a:ext cx="27500" cy="250500"/>
            </a:xfrm>
            <a:custGeom>
              <a:rect b="b" l="l" r="r" t="t"/>
              <a:pathLst>
                <a:path extrusionOk="0" h="10020" w="1100">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3"/>
            <p:cNvSpPr/>
            <p:nvPr/>
          </p:nvSpPr>
          <p:spPr>
            <a:xfrm>
              <a:off x="14989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3"/>
            <p:cNvSpPr/>
            <p:nvPr/>
          </p:nvSpPr>
          <p:spPr>
            <a:xfrm>
              <a:off x="15700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 name="Google Shape;690;p23"/>
          <p:cNvSpPr/>
          <p:nvPr/>
        </p:nvSpPr>
        <p:spPr>
          <a:xfrm>
            <a:off x="2967575" y="4765925"/>
            <a:ext cx="831956" cy="395749"/>
          </a:xfrm>
          <a:custGeom>
            <a:rect b="b" l="l" r="r" t="t"/>
            <a:pathLst>
              <a:path extrusionOk="0" h="17695" w="37199">
                <a:moveTo>
                  <a:pt x="18599" y="1"/>
                </a:moveTo>
                <a:cubicBezTo>
                  <a:pt x="8629" y="1"/>
                  <a:pt x="487" y="7836"/>
                  <a:pt x="1" y="17694"/>
                </a:cubicBezTo>
                <a:lnTo>
                  <a:pt x="37198" y="17694"/>
                </a:lnTo>
                <a:cubicBezTo>
                  <a:pt x="36709" y="7836"/>
                  <a:pt x="28570" y="1"/>
                  <a:pt x="18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 name="Google Shape;691;p23"/>
          <p:cNvGrpSpPr/>
          <p:nvPr/>
        </p:nvGrpSpPr>
        <p:grpSpPr>
          <a:xfrm>
            <a:off x="-500747" y="-611667"/>
            <a:ext cx="2427942" cy="1387404"/>
            <a:chOff x="-157250" y="1355400"/>
            <a:chExt cx="3918564" cy="2239554"/>
          </a:xfrm>
        </p:grpSpPr>
        <p:sp>
          <p:nvSpPr>
            <p:cNvPr id="692" name="Google Shape;692;p23"/>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3"/>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3"/>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3"/>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3"/>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3"/>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3"/>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3"/>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3"/>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3"/>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3"/>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3"/>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3"/>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3"/>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706" name="Shape 706"/>
        <p:cNvGrpSpPr/>
        <p:nvPr/>
      </p:nvGrpSpPr>
      <p:grpSpPr>
        <a:xfrm>
          <a:off x="0" y="0"/>
          <a:ext cx="0" cy="0"/>
          <a:chOff x="0" y="0"/>
          <a:chExt cx="0" cy="0"/>
        </a:xfrm>
      </p:grpSpPr>
      <p:grpSp>
        <p:nvGrpSpPr>
          <p:cNvPr id="707" name="Google Shape;707;p24"/>
          <p:cNvGrpSpPr/>
          <p:nvPr/>
        </p:nvGrpSpPr>
        <p:grpSpPr>
          <a:xfrm>
            <a:off x="6176117" y="-907938"/>
            <a:ext cx="3197940" cy="1827700"/>
            <a:chOff x="-157250" y="1355400"/>
            <a:chExt cx="3918564" cy="2239554"/>
          </a:xfrm>
        </p:grpSpPr>
        <p:sp>
          <p:nvSpPr>
            <p:cNvPr id="708" name="Google Shape;708;p24"/>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4"/>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4"/>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4"/>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4"/>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4"/>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4"/>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4"/>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4"/>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4"/>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4"/>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4"/>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4"/>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4"/>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 name="Google Shape;722;p24"/>
          <p:cNvSpPr/>
          <p:nvPr/>
        </p:nvSpPr>
        <p:spPr>
          <a:xfrm rot="5400000">
            <a:off x="-180879" y="851037"/>
            <a:ext cx="689892" cy="328121"/>
          </a:xfrm>
          <a:custGeom>
            <a:rect b="b" l="l" r="r" t="t"/>
            <a:pathLst>
              <a:path extrusionOk="0" h="17698" w="37211">
                <a:moveTo>
                  <a:pt x="18611" y="1"/>
                </a:moveTo>
                <a:cubicBezTo>
                  <a:pt x="8641" y="1"/>
                  <a:pt x="490" y="7847"/>
                  <a:pt x="1" y="17697"/>
                </a:cubicBezTo>
                <a:lnTo>
                  <a:pt x="37210" y="17697"/>
                </a:lnTo>
                <a:cubicBezTo>
                  <a:pt x="36721" y="7847"/>
                  <a:pt x="28582" y="1"/>
                  <a:pt x="186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 name="Google Shape;723;p24"/>
          <p:cNvGrpSpPr/>
          <p:nvPr/>
        </p:nvGrpSpPr>
        <p:grpSpPr>
          <a:xfrm>
            <a:off x="2178863" y="4950788"/>
            <a:ext cx="1658525" cy="250500"/>
            <a:chOff x="-61025" y="3640875"/>
            <a:chExt cx="1658525" cy="250500"/>
          </a:xfrm>
        </p:grpSpPr>
        <p:sp>
          <p:nvSpPr>
            <p:cNvPr id="724" name="Google Shape;724;p24"/>
            <p:cNvSpPr/>
            <p:nvPr/>
          </p:nvSpPr>
          <p:spPr>
            <a:xfrm>
              <a:off x="-6102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4"/>
            <p:cNvSpPr/>
            <p:nvPr/>
          </p:nvSpPr>
          <p:spPr>
            <a:xfrm>
              <a:off x="97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4"/>
            <p:cNvSpPr/>
            <p:nvPr/>
          </p:nvSpPr>
          <p:spPr>
            <a:xfrm>
              <a:off x="808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4"/>
            <p:cNvSpPr/>
            <p:nvPr/>
          </p:nvSpPr>
          <p:spPr>
            <a:xfrm>
              <a:off x="1516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4"/>
            <p:cNvSpPr/>
            <p:nvPr/>
          </p:nvSpPr>
          <p:spPr>
            <a:xfrm>
              <a:off x="2227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4"/>
            <p:cNvSpPr/>
            <p:nvPr/>
          </p:nvSpPr>
          <p:spPr>
            <a:xfrm>
              <a:off x="293525"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4"/>
            <p:cNvSpPr/>
            <p:nvPr/>
          </p:nvSpPr>
          <p:spPr>
            <a:xfrm>
              <a:off x="3642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4"/>
            <p:cNvSpPr/>
            <p:nvPr/>
          </p:nvSpPr>
          <p:spPr>
            <a:xfrm>
              <a:off x="4353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4"/>
            <p:cNvSpPr/>
            <p:nvPr/>
          </p:nvSpPr>
          <p:spPr>
            <a:xfrm>
              <a:off x="5061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4"/>
            <p:cNvSpPr/>
            <p:nvPr/>
          </p:nvSpPr>
          <p:spPr>
            <a:xfrm>
              <a:off x="5772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4"/>
            <p:cNvSpPr/>
            <p:nvPr/>
          </p:nvSpPr>
          <p:spPr>
            <a:xfrm>
              <a:off x="6480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4"/>
            <p:cNvSpPr/>
            <p:nvPr/>
          </p:nvSpPr>
          <p:spPr>
            <a:xfrm>
              <a:off x="7191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4"/>
            <p:cNvSpPr/>
            <p:nvPr/>
          </p:nvSpPr>
          <p:spPr>
            <a:xfrm>
              <a:off x="78990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4"/>
            <p:cNvSpPr/>
            <p:nvPr/>
          </p:nvSpPr>
          <p:spPr>
            <a:xfrm>
              <a:off x="861000" y="3640875"/>
              <a:ext cx="27200" cy="250500"/>
            </a:xfrm>
            <a:custGeom>
              <a:rect b="b" l="l" r="r" t="t"/>
              <a:pathLst>
                <a:path extrusionOk="0" h="10020" w="1088">
                  <a:moveTo>
                    <a:pt x="0" y="0"/>
                  </a:moveTo>
                  <a:lnTo>
                    <a:pt x="0" y="10020"/>
                  </a:lnTo>
                  <a:lnTo>
                    <a:pt x="1087" y="10020"/>
                  </a:lnTo>
                  <a:lnTo>
                    <a:pt x="10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4"/>
            <p:cNvSpPr/>
            <p:nvPr/>
          </p:nvSpPr>
          <p:spPr>
            <a:xfrm>
              <a:off x="931725"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4"/>
            <p:cNvSpPr/>
            <p:nvPr/>
          </p:nvSpPr>
          <p:spPr>
            <a:xfrm>
              <a:off x="10025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4"/>
            <p:cNvSpPr/>
            <p:nvPr/>
          </p:nvSpPr>
          <p:spPr>
            <a:xfrm>
              <a:off x="10736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4"/>
            <p:cNvSpPr/>
            <p:nvPr/>
          </p:nvSpPr>
          <p:spPr>
            <a:xfrm>
              <a:off x="1144450"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4"/>
            <p:cNvSpPr/>
            <p:nvPr/>
          </p:nvSpPr>
          <p:spPr>
            <a:xfrm>
              <a:off x="121547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4"/>
            <p:cNvSpPr/>
            <p:nvPr/>
          </p:nvSpPr>
          <p:spPr>
            <a:xfrm>
              <a:off x="12862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4"/>
            <p:cNvSpPr/>
            <p:nvPr/>
          </p:nvSpPr>
          <p:spPr>
            <a:xfrm>
              <a:off x="13573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4"/>
            <p:cNvSpPr/>
            <p:nvPr/>
          </p:nvSpPr>
          <p:spPr>
            <a:xfrm>
              <a:off x="1428175" y="3640875"/>
              <a:ext cx="27500" cy="250500"/>
            </a:xfrm>
            <a:custGeom>
              <a:rect b="b" l="l" r="r" t="t"/>
              <a:pathLst>
                <a:path extrusionOk="0" h="10020" w="1100">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4"/>
            <p:cNvSpPr/>
            <p:nvPr/>
          </p:nvSpPr>
          <p:spPr>
            <a:xfrm>
              <a:off x="14989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4"/>
            <p:cNvSpPr/>
            <p:nvPr/>
          </p:nvSpPr>
          <p:spPr>
            <a:xfrm>
              <a:off x="15700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748" name="Shape 748"/>
        <p:cNvGrpSpPr/>
        <p:nvPr/>
      </p:nvGrpSpPr>
      <p:grpSpPr>
        <a:xfrm>
          <a:off x="0" y="0"/>
          <a:ext cx="0" cy="0"/>
          <a:chOff x="0" y="0"/>
          <a:chExt cx="0" cy="0"/>
        </a:xfrm>
      </p:grpSpPr>
      <p:grpSp>
        <p:nvGrpSpPr>
          <p:cNvPr id="749" name="Google Shape;749;p25"/>
          <p:cNvGrpSpPr/>
          <p:nvPr/>
        </p:nvGrpSpPr>
        <p:grpSpPr>
          <a:xfrm rot="5400000">
            <a:off x="-1041064" y="3432463"/>
            <a:ext cx="2542756" cy="1453246"/>
            <a:chOff x="-157250" y="1355400"/>
            <a:chExt cx="3918564" cy="2239554"/>
          </a:xfrm>
        </p:grpSpPr>
        <p:sp>
          <p:nvSpPr>
            <p:cNvPr id="750" name="Google Shape;750;p25"/>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5"/>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5"/>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5"/>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5"/>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5"/>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5"/>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5"/>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5"/>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5"/>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5"/>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5"/>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5"/>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5"/>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 name="Google Shape;764;p25"/>
          <p:cNvSpPr/>
          <p:nvPr/>
        </p:nvSpPr>
        <p:spPr>
          <a:xfrm>
            <a:off x="-638700" y="-576050"/>
            <a:ext cx="1528200" cy="1528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5"/>
          <p:cNvSpPr/>
          <p:nvPr/>
        </p:nvSpPr>
        <p:spPr>
          <a:xfrm>
            <a:off x="8430769" y="2127137"/>
            <a:ext cx="442559" cy="441526"/>
          </a:xfrm>
          <a:custGeom>
            <a:rect b="b" l="l" r="r" t="t"/>
            <a:pathLst>
              <a:path extrusionOk="0" h="27488" w="27548">
                <a:moveTo>
                  <a:pt x="13784" y="0"/>
                </a:moveTo>
                <a:cubicBezTo>
                  <a:pt x="13754" y="0"/>
                  <a:pt x="13724" y="2"/>
                  <a:pt x="13693" y="4"/>
                </a:cubicBezTo>
                <a:cubicBezTo>
                  <a:pt x="12999" y="42"/>
                  <a:pt x="12463" y="651"/>
                  <a:pt x="12510" y="1345"/>
                </a:cubicBezTo>
                <a:lnTo>
                  <a:pt x="13169" y="12270"/>
                </a:lnTo>
                <a:lnTo>
                  <a:pt x="13169" y="12270"/>
                </a:lnTo>
                <a:lnTo>
                  <a:pt x="5908" y="4081"/>
                </a:lnTo>
                <a:cubicBezTo>
                  <a:pt x="5885" y="4043"/>
                  <a:pt x="5835" y="4008"/>
                  <a:pt x="5800" y="3969"/>
                </a:cubicBezTo>
                <a:cubicBezTo>
                  <a:pt x="5558" y="3757"/>
                  <a:pt x="5260" y="3652"/>
                  <a:pt x="4964" y="3652"/>
                </a:cubicBezTo>
                <a:cubicBezTo>
                  <a:pt x="4615" y="3652"/>
                  <a:pt x="4268" y="3797"/>
                  <a:pt x="4016" y="4081"/>
                </a:cubicBezTo>
                <a:cubicBezTo>
                  <a:pt x="3553" y="4605"/>
                  <a:pt x="3588" y="5410"/>
                  <a:pt x="4116" y="5873"/>
                </a:cubicBezTo>
                <a:lnTo>
                  <a:pt x="12059" y="12903"/>
                </a:lnTo>
                <a:cubicBezTo>
                  <a:pt x="11751" y="12899"/>
                  <a:pt x="11447" y="12897"/>
                  <a:pt x="11153" y="12897"/>
                </a:cubicBezTo>
                <a:cubicBezTo>
                  <a:pt x="10480" y="12897"/>
                  <a:pt x="9863" y="12910"/>
                  <a:pt x="9388" y="12952"/>
                </a:cubicBezTo>
                <a:lnTo>
                  <a:pt x="1392" y="12463"/>
                </a:lnTo>
                <a:lnTo>
                  <a:pt x="1234" y="12463"/>
                </a:lnTo>
                <a:cubicBezTo>
                  <a:pt x="539" y="12513"/>
                  <a:pt x="0" y="13111"/>
                  <a:pt x="39" y="13808"/>
                </a:cubicBezTo>
                <a:lnTo>
                  <a:pt x="50" y="13819"/>
                </a:lnTo>
                <a:cubicBezTo>
                  <a:pt x="50" y="13819"/>
                  <a:pt x="39" y="13819"/>
                  <a:pt x="39" y="13831"/>
                </a:cubicBezTo>
                <a:cubicBezTo>
                  <a:pt x="86" y="14496"/>
                  <a:pt x="636" y="15018"/>
                  <a:pt x="1301" y="15018"/>
                </a:cubicBezTo>
                <a:cubicBezTo>
                  <a:pt x="1331" y="15018"/>
                  <a:pt x="1361" y="15017"/>
                  <a:pt x="1392" y="15014"/>
                </a:cubicBezTo>
                <a:lnTo>
                  <a:pt x="2393" y="14953"/>
                </a:lnTo>
                <a:lnTo>
                  <a:pt x="12109" y="14540"/>
                </a:lnTo>
                <a:lnTo>
                  <a:pt x="4116" y="21616"/>
                </a:lnTo>
                <a:cubicBezTo>
                  <a:pt x="4089" y="21643"/>
                  <a:pt x="4042" y="21690"/>
                  <a:pt x="4016" y="21728"/>
                </a:cubicBezTo>
                <a:cubicBezTo>
                  <a:pt x="3553" y="22252"/>
                  <a:pt x="3588" y="23046"/>
                  <a:pt x="4116" y="23508"/>
                </a:cubicBezTo>
                <a:cubicBezTo>
                  <a:pt x="4359" y="23730"/>
                  <a:pt x="4662" y="23838"/>
                  <a:pt x="4964" y="23838"/>
                </a:cubicBezTo>
                <a:cubicBezTo>
                  <a:pt x="5313" y="23838"/>
                  <a:pt x="5660" y="23693"/>
                  <a:pt x="5908" y="23412"/>
                </a:cubicBezTo>
                <a:lnTo>
                  <a:pt x="13169" y="15222"/>
                </a:lnTo>
                <a:lnTo>
                  <a:pt x="13169" y="15222"/>
                </a:lnTo>
                <a:lnTo>
                  <a:pt x="12510" y="26144"/>
                </a:lnTo>
                <a:lnTo>
                  <a:pt x="12510" y="26291"/>
                </a:lnTo>
                <a:cubicBezTo>
                  <a:pt x="12547" y="26965"/>
                  <a:pt x="13117" y="27488"/>
                  <a:pt x="13784" y="27488"/>
                </a:cubicBezTo>
                <a:cubicBezTo>
                  <a:pt x="13808" y="27488"/>
                  <a:pt x="13831" y="27487"/>
                  <a:pt x="13854" y="27486"/>
                </a:cubicBezTo>
                <a:cubicBezTo>
                  <a:pt x="14549" y="27439"/>
                  <a:pt x="15084" y="26842"/>
                  <a:pt x="15038" y="26144"/>
                </a:cubicBezTo>
                <a:lnTo>
                  <a:pt x="14379" y="15222"/>
                </a:lnTo>
                <a:lnTo>
                  <a:pt x="14379" y="15222"/>
                </a:lnTo>
                <a:lnTo>
                  <a:pt x="21639" y="23412"/>
                </a:lnTo>
                <a:cubicBezTo>
                  <a:pt x="21675" y="23447"/>
                  <a:pt x="21713" y="23485"/>
                  <a:pt x="21748" y="23508"/>
                </a:cubicBezTo>
                <a:cubicBezTo>
                  <a:pt x="21992" y="23730"/>
                  <a:pt x="22296" y="23838"/>
                  <a:pt x="22598" y="23838"/>
                </a:cubicBezTo>
                <a:cubicBezTo>
                  <a:pt x="22948" y="23838"/>
                  <a:pt x="23295" y="23693"/>
                  <a:pt x="23543" y="23412"/>
                </a:cubicBezTo>
                <a:cubicBezTo>
                  <a:pt x="24006" y="22887"/>
                  <a:pt x="23959" y="22082"/>
                  <a:pt x="23432" y="21616"/>
                </a:cubicBezTo>
                <a:lnTo>
                  <a:pt x="15500" y="14587"/>
                </a:lnTo>
                <a:lnTo>
                  <a:pt x="15500" y="14587"/>
                </a:lnTo>
                <a:cubicBezTo>
                  <a:pt x="15737" y="14590"/>
                  <a:pt x="15972" y="14591"/>
                  <a:pt x="16202" y="14591"/>
                </a:cubicBezTo>
                <a:cubicBezTo>
                  <a:pt x="16946" y="14591"/>
                  <a:pt x="17639" y="14576"/>
                  <a:pt x="18160" y="14540"/>
                </a:cubicBezTo>
                <a:lnTo>
                  <a:pt x="26168" y="15014"/>
                </a:lnTo>
                <a:cubicBezTo>
                  <a:pt x="26199" y="15014"/>
                  <a:pt x="26231" y="15020"/>
                  <a:pt x="26264" y="15020"/>
                </a:cubicBezTo>
                <a:cubicBezTo>
                  <a:pt x="26281" y="15020"/>
                  <a:pt x="26297" y="15018"/>
                  <a:pt x="26314" y="15014"/>
                </a:cubicBezTo>
                <a:cubicBezTo>
                  <a:pt x="27020" y="14979"/>
                  <a:pt x="27547" y="14379"/>
                  <a:pt x="27509" y="13673"/>
                </a:cubicBezTo>
                <a:lnTo>
                  <a:pt x="27509" y="13661"/>
                </a:lnTo>
                <a:cubicBezTo>
                  <a:pt x="27461" y="12975"/>
                  <a:pt x="26899" y="12462"/>
                  <a:pt x="26233" y="12462"/>
                </a:cubicBezTo>
                <a:cubicBezTo>
                  <a:pt x="26212" y="12462"/>
                  <a:pt x="26190" y="12462"/>
                  <a:pt x="26168" y="12463"/>
                </a:cubicBezTo>
                <a:lnTo>
                  <a:pt x="25154" y="12525"/>
                </a:lnTo>
                <a:lnTo>
                  <a:pt x="15439" y="12952"/>
                </a:lnTo>
                <a:lnTo>
                  <a:pt x="23432" y="5873"/>
                </a:lnTo>
                <a:lnTo>
                  <a:pt x="23543" y="5765"/>
                </a:lnTo>
                <a:cubicBezTo>
                  <a:pt x="24006" y="5241"/>
                  <a:pt x="23959" y="4435"/>
                  <a:pt x="23432" y="3969"/>
                </a:cubicBezTo>
                <a:cubicBezTo>
                  <a:pt x="23191" y="3757"/>
                  <a:pt x="22891" y="3652"/>
                  <a:pt x="22592" y="3652"/>
                </a:cubicBezTo>
                <a:cubicBezTo>
                  <a:pt x="22240" y="3652"/>
                  <a:pt x="21890" y="3797"/>
                  <a:pt x="21639" y="4081"/>
                </a:cubicBezTo>
                <a:lnTo>
                  <a:pt x="14379" y="12270"/>
                </a:lnTo>
                <a:lnTo>
                  <a:pt x="15038" y="1345"/>
                </a:lnTo>
                <a:cubicBezTo>
                  <a:pt x="15049" y="1298"/>
                  <a:pt x="15049" y="1237"/>
                  <a:pt x="15038" y="1187"/>
                </a:cubicBezTo>
                <a:cubicBezTo>
                  <a:pt x="15001" y="523"/>
                  <a:pt x="14452" y="0"/>
                  <a:pt x="13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 name="Google Shape;766;p25"/>
          <p:cNvGrpSpPr/>
          <p:nvPr/>
        </p:nvGrpSpPr>
        <p:grpSpPr>
          <a:xfrm>
            <a:off x="6366766" y="4796975"/>
            <a:ext cx="2838166" cy="101100"/>
            <a:chOff x="4539125" y="1273025"/>
            <a:chExt cx="1915350" cy="101100"/>
          </a:xfrm>
        </p:grpSpPr>
        <p:sp>
          <p:nvSpPr>
            <p:cNvPr id="767" name="Google Shape;767;p25"/>
            <p:cNvSpPr/>
            <p:nvPr/>
          </p:nvSpPr>
          <p:spPr>
            <a:xfrm>
              <a:off x="5045975" y="1273025"/>
              <a:ext cx="1408500" cy="10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5"/>
            <p:cNvSpPr/>
            <p:nvPr/>
          </p:nvSpPr>
          <p:spPr>
            <a:xfrm>
              <a:off x="4838481" y="1273025"/>
              <a:ext cx="1355700" cy="10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5"/>
            <p:cNvSpPr/>
            <p:nvPr/>
          </p:nvSpPr>
          <p:spPr>
            <a:xfrm>
              <a:off x="4539125" y="1273025"/>
              <a:ext cx="565200" cy="101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 name="Google Shape;18;p4"/>
          <p:cNvSpPr txBox="1"/>
          <p:nvPr>
            <p:ph idx="1" type="body"/>
          </p:nvPr>
        </p:nvSpPr>
        <p:spPr>
          <a:xfrm>
            <a:off x="720000" y="1163376"/>
            <a:ext cx="7704000" cy="3603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19" name="Google Shape;19;p4"/>
          <p:cNvSpPr/>
          <p:nvPr/>
        </p:nvSpPr>
        <p:spPr>
          <a:xfrm>
            <a:off x="145325" y="4705925"/>
            <a:ext cx="929975" cy="442375"/>
          </a:xfrm>
          <a:custGeom>
            <a:rect b="b" l="l" r="r" t="t"/>
            <a:pathLst>
              <a:path extrusionOk="0" h="17695" w="37199">
                <a:moveTo>
                  <a:pt x="18599" y="1"/>
                </a:moveTo>
                <a:cubicBezTo>
                  <a:pt x="8629" y="1"/>
                  <a:pt x="487" y="7836"/>
                  <a:pt x="1" y="17694"/>
                </a:cubicBezTo>
                <a:lnTo>
                  <a:pt x="37198" y="17694"/>
                </a:lnTo>
                <a:cubicBezTo>
                  <a:pt x="36709" y="7836"/>
                  <a:pt x="28570" y="1"/>
                  <a:pt x="185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8635925" y="253400"/>
            <a:ext cx="118050" cy="108625"/>
          </a:xfrm>
          <a:custGeom>
            <a:rect b="b" l="l" r="r" t="t"/>
            <a:pathLst>
              <a:path extrusionOk="0" h="4345" w="4722">
                <a:moveTo>
                  <a:pt x="2367" y="1"/>
                </a:moveTo>
                <a:cubicBezTo>
                  <a:pt x="1060" y="1"/>
                  <a:pt x="0" y="976"/>
                  <a:pt x="0" y="2174"/>
                </a:cubicBezTo>
                <a:cubicBezTo>
                  <a:pt x="0" y="3381"/>
                  <a:pt x="1060" y="4344"/>
                  <a:pt x="2367" y="4344"/>
                </a:cubicBezTo>
                <a:cubicBezTo>
                  <a:pt x="3661" y="4344"/>
                  <a:pt x="4722" y="3381"/>
                  <a:pt x="4722" y="2174"/>
                </a:cubicBezTo>
                <a:cubicBezTo>
                  <a:pt x="4722" y="976"/>
                  <a:pt x="3661" y="1"/>
                  <a:pt x="2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8635925" y="542350"/>
            <a:ext cx="118050" cy="108600"/>
          </a:xfrm>
          <a:custGeom>
            <a:rect b="b" l="l" r="r" t="t"/>
            <a:pathLst>
              <a:path extrusionOk="0" h="4344" w="4722">
                <a:moveTo>
                  <a:pt x="2367" y="0"/>
                </a:moveTo>
                <a:cubicBezTo>
                  <a:pt x="1060" y="0"/>
                  <a:pt x="0" y="975"/>
                  <a:pt x="0" y="2170"/>
                </a:cubicBezTo>
                <a:cubicBezTo>
                  <a:pt x="0" y="3368"/>
                  <a:pt x="1060" y="4344"/>
                  <a:pt x="2367" y="4344"/>
                </a:cubicBezTo>
                <a:cubicBezTo>
                  <a:pt x="3661" y="4344"/>
                  <a:pt x="4722" y="3368"/>
                  <a:pt x="4722" y="2170"/>
                </a:cubicBezTo>
                <a:cubicBezTo>
                  <a:pt x="4722" y="975"/>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p:nvPr/>
        </p:nvSpPr>
        <p:spPr>
          <a:xfrm>
            <a:off x="8635925" y="830925"/>
            <a:ext cx="118050" cy="108975"/>
          </a:xfrm>
          <a:custGeom>
            <a:rect b="b" l="l" r="r" t="t"/>
            <a:pathLst>
              <a:path extrusionOk="0" h="4359" w="4722">
                <a:moveTo>
                  <a:pt x="2367" y="0"/>
                </a:moveTo>
                <a:cubicBezTo>
                  <a:pt x="1060" y="0"/>
                  <a:pt x="0" y="978"/>
                  <a:pt x="0" y="2173"/>
                </a:cubicBezTo>
                <a:cubicBezTo>
                  <a:pt x="0" y="3383"/>
                  <a:pt x="1060" y="4358"/>
                  <a:pt x="2367" y="4358"/>
                </a:cubicBezTo>
                <a:cubicBezTo>
                  <a:pt x="3661" y="4358"/>
                  <a:pt x="4722" y="3383"/>
                  <a:pt x="4722" y="2173"/>
                </a:cubicBezTo>
                <a:cubicBezTo>
                  <a:pt x="4722" y="978"/>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rot="10800000">
            <a:off x="8266925" y="4768250"/>
            <a:ext cx="688625" cy="375250"/>
          </a:xfrm>
          <a:custGeom>
            <a:rect b="b" l="l" r="r" t="t"/>
            <a:pathLst>
              <a:path extrusionOk="0" h="15010" w="27545">
                <a:moveTo>
                  <a:pt x="1306" y="1"/>
                </a:moveTo>
                <a:cubicBezTo>
                  <a:pt x="1281" y="1"/>
                  <a:pt x="1257" y="4"/>
                  <a:pt x="1233" y="12"/>
                </a:cubicBezTo>
                <a:cubicBezTo>
                  <a:pt x="525" y="47"/>
                  <a:pt x="0" y="644"/>
                  <a:pt x="36" y="1353"/>
                </a:cubicBezTo>
                <a:cubicBezTo>
                  <a:pt x="83" y="2018"/>
                  <a:pt x="632" y="2540"/>
                  <a:pt x="1291" y="2540"/>
                </a:cubicBezTo>
                <a:cubicBezTo>
                  <a:pt x="1320" y="2540"/>
                  <a:pt x="1350" y="2539"/>
                  <a:pt x="1380" y="2536"/>
                </a:cubicBezTo>
                <a:lnTo>
                  <a:pt x="12302" y="1877"/>
                </a:lnTo>
                <a:lnTo>
                  <a:pt x="4113" y="9138"/>
                </a:lnTo>
                <a:cubicBezTo>
                  <a:pt x="4075" y="9165"/>
                  <a:pt x="4039" y="9212"/>
                  <a:pt x="4001" y="9250"/>
                </a:cubicBezTo>
                <a:cubicBezTo>
                  <a:pt x="3539" y="9774"/>
                  <a:pt x="3588" y="10568"/>
                  <a:pt x="4113" y="11030"/>
                </a:cubicBezTo>
                <a:cubicBezTo>
                  <a:pt x="4356" y="11252"/>
                  <a:pt x="4659" y="11360"/>
                  <a:pt x="4961" y="11360"/>
                </a:cubicBezTo>
                <a:cubicBezTo>
                  <a:pt x="5310" y="11360"/>
                  <a:pt x="5657" y="11215"/>
                  <a:pt x="5905" y="10934"/>
                </a:cubicBezTo>
                <a:lnTo>
                  <a:pt x="13169" y="2744"/>
                </a:lnTo>
                <a:lnTo>
                  <a:pt x="12510" y="13666"/>
                </a:lnTo>
                <a:cubicBezTo>
                  <a:pt x="12495" y="13704"/>
                  <a:pt x="12495" y="13763"/>
                  <a:pt x="12510" y="13813"/>
                </a:cubicBezTo>
                <a:cubicBezTo>
                  <a:pt x="12544" y="14487"/>
                  <a:pt x="13103" y="15010"/>
                  <a:pt x="13780" y="15010"/>
                </a:cubicBezTo>
                <a:cubicBezTo>
                  <a:pt x="13804" y="15010"/>
                  <a:pt x="13828" y="15009"/>
                  <a:pt x="13851" y="15008"/>
                </a:cubicBezTo>
                <a:cubicBezTo>
                  <a:pt x="14545" y="14961"/>
                  <a:pt x="15084" y="14364"/>
                  <a:pt x="15035" y="13666"/>
                </a:cubicBezTo>
                <a:lnTo>
                  <a:pt x="14376" y="2744"/>
                </a:lnTo>
                <a:lnTo>
                  <a:pt x="21636" y="10934"/>
                </a:lnTo>
                <a:cubicBezTo>
                  <a:pt x="21663" y="10969"/>
                  <a:pt x="21710" y="11007"/>
                  <a:pt x="21748" y="11030"/>
                </a:cubicBezTo>
                <a:cubicBezTo>
                  <a:pt x="21991" y="11252"/>
                  <a:pt x="22292" y="11360"/>
                  <a:pt x="22591" y="11360"/>
                </a:cubicBezTo>
                <a:cubicBezTo>
                  <a:pt x="22937" y="11360"/>
                  <a:pt x="23280" y="11215"/>
                  <a:pt x="23529" y="10934"/>
                </a:cubicBezTo>
                <a:cubicBezTo>
                  <a:pt x="24006" y="10409"/>
                  <a:pt x="23956" y="9604"/>
                  <a:pt x="23432" y="9138"/>
                </a:cubicBezTo>
                <a:lnTo>
                  <a:pt x="15243" y="1877"/>
                </a:lnTo>
                <a:lnTo>
                  <a:pt x="26153" y="2536"/>
                </a:lnTo>
                <a:cubicBezTo>
                  <a:pt x="26186" y="2536"/>
                  <a:pt x="26223" y="2542"/>
                  <a:pt x="26259" y="2542"/>
                </a:cubicBezTo>
                <a:cubicBezTo>
                  <a:pt x="26277" y="2542"/>
                  <a:pt x="26294" y="2540"/>
                  <a:pt x="26311" y="2536"/>
                </a:cubicBezTo>
                <a:cubicBezTo>
                  <a:pt x="27008" y="2501"/>
                  <a:pt x="27544" y="1901"/>
                  <a:pt x="27506" y="1195"/>
                </a:cubicBezTo>
                <a:cubicBezTo>
                  <a:pt x="27461" y="528"/>
                  <a:pt x="26912" y="9"/>
                  <a:pt x="26244" y="9"/>
                </a:cubicBezTo>
                <a:cubicBezTo>
                  <a:pt x="26214" y="9"/>
                  <a:pt x="26183" y="10"/>
                  <a:pt x="26153" y="12"/>
                </a:cubicBezTo>
                <a:lnTo>
                  <a:pt x="15250" y="486"/>
                </a:lnTo>
                <a:lnTo>
                  <a:pt x="15250" y="486"/>
                </a:lnTo>
                <a:cubicBezTo>
                  <a:pt x="14185" y="481"/>
                  <a:pt x="12549" y="421"/>
                  <a:pt x="11148" y="421"/>
                </a:cubicBezTo>
                <a:cubicBezTo>
                  <a:pt x="10417" y="421"/>
                  <a:pt x="9750" y="437"/>
                  <a:pt x="9262" y="486"/>
                </a:cubicBezTo>
                <a:lnTo>
                  <a:pt x="1380" y="12"/>
                </a:lnTo>
                <a:cubicBezTo>
                  <a:pt x="1355" y="4"/>
                  <a:pt x="1330" y="1"/>
                  <a:pt x="13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5"/>
          <p:cNvSpPr txBox="1"/>
          <p:nvPr>
            <p:ph idx="1" type="subTitle"/>
          </p:nvPr>
        </p:nvSpPr>
        <p:spPr>
          <a:xfrm>
            <a:off x="2080950" y="1830326"/>
            <a:ext cx="4982100" cy="92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 name="Google Shape;27;p5"/>
          <p:cNvSpPr txBox="1"/>
          <p:nvPr>
            <p:ph idx="2" type="subTitle"/>
          </p:nvPr>
        </p:nvSpPr>
        <p:spPr>
          <a:xfrm>
            <a:off x="2080950" y="1312650"/>
            <a:ext cx="49821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 name="Google Shape;28;p5"/>
          <p:cNvSpPr txBox="1"/>
          <p:nvPr>
            <p:ph idx="3" type="subTitle"/>
          </p:nvPr>
        </p:nvSpPr>
        <p:spPr>
          <a:xfrm>
            <a:off x="2080950" y="3551534"/>
            <a:ext cx="4982100" cy="92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 name="Google Shape;29;p5"/>
          <p:cNvSpPr txBox="1"/>
          <p:nvPr>
            <p:ph idx="4" type="subTitle"/>
          </p:nvPr>
        </p:nvSpPr>
        <p:spPr>
          <a:xfrm>
            <a:off x="2080950" y="3033858"/>
            <a:ext cx="49821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Poppins Black"/>
                <a:ea typeface="Poppins Black"/>
                <a:cs typeface="Poppins Black"/>
                <a:sym typeface="Poppins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0" name="Google Shape;30;p5"/>
          <p:cNvGrpSpPr/>
          <p:nvPr/>
        </p:nvGrpSpPr>
        <p:grpSpPr>
          <a:xfrm>
            <a:off x="7320375" y="-240400"/>
            <a:ext cx="2071650" cy="2070725"/>
            <a:chOff x="6043675" y="414125"/>
            <a:chExt cx="2071650" cy="2070725"/>
          </a:xfrm>
        </p:grpSpPr>
        <p:sp>
          <p:nvSpPr>
            <p:cNvPr id="31" name="Google Shape;31;p5"/>
            <p:cNvSpPr/>
            <p:nvPr/>
          </p:nvSpPr>
          <p:spPr>
            <a:xfrm>
              <a:off x="7195100" y="414125"/>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6965125" y="414125"/>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a:off x="7885250" y="414125"/>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a:off x="7655250" y="414125"/>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a:off x="7425175" y="414125"/>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a:off x="6734750" y="414125"/>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a:off x="6504975" y="414125"/>
              <a:ext cx="229800" cy="230100"/>
            </a:xfrm>
            <a:custGeom>
              <a:rect b="b" l="l" r="r" t="t"/>
              <a:pathLst>
                <a:path extrusionOk="0" h="9204" w="9192">
                  <a:moveTo>
                    <a:pt x="1" y="1"/>
                  </a:moveTo>
                  <a:lnTo>
                    <a:pt x="1" y="9204"/>
                  </a:lnTo>
                  <a:lnTo>
                    <a:pt x="9192" y="9204"/>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6274700" y="414125"/>
              <a:ext cx="230300" cy="230100"/>
            </a:xfrm>
            <a:custGeom>
              <a:rect b="b" l="l" r="r" t="t"/>
              <a:pathLst>
                <a:path extrusionOk="0" h="9204" w="9212">
                  <a:moveTo>
                    <a:pt x="0" y="1"/>
                  </a:moveTo>
                  <a:lnTo>
                    <a:pt x="0" y="9204"/>
                  </a:lnTo>
                  <a:lnTo>
                    <a:pt x="9212" y="9204"/>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7195100" y="644200"/>
              <a:ext cx="230100" cy="230325"/>
            </a:xfrm>
            <a:custGeom>
              <a:rect b="b" l="l" r="r" t="t"/>
              <a:pathLst>
                <a:path extrusionOk="0" h="9213" w="9204">
                  <a:moveTo>
                    <a:pt x="1" y="1"/>
                  </a:moveTo>
                  <a:lnTo>
                    <a:pt x="1" y="9212"/>
                  </a:lnTo>
                  <a:lnTo>
                    <a:pt x="9204" y="9212"/>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6965125" y="644200"/>
              <a:ext cx="230000" cy="230325"/>
            </a:xfrm>
            <a:custGeom>
              <a:rect b="b" l="l" r="r" t="t"/>
              <a:pathLst>
                <a:path extrusionOk="0" h="9213" w="9200">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7885250" y="644200"/>
              <a:ext cx="230075" cy="230325"/>
            </a:xfrm>
            <a:custGeom>
              <a:rect b="b" l="l" r="r" t="t"/>
              <a:pathLst>
                <a:path extrusionOk="0" h="9213" w="9203">
                  <a:moveTo>
                    <a:pt x="0" y="1"/>
                  </a:moveTo>
                  <a:lnTo>
                    <a:pt x="0"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a:off x="7655250" y="644200"/>
              <a:ext cx="230025" cy="230325"/>
            </a:xfrm>
            <a:custGeom>
              <a:rect b="b" l="l" r="r" t="t"/>
              <a:pathLst>
                <a:path extrusionOk="0" h="9213" w="9201">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a:off x="7425175" y="644200"/>
              <a:ext cx="230100" cy="230325"/>
            </a:xfrm>
            <a:custGeom>
              <a:rect b="b" l="l" r="r" t="t"/>
              <a:pathLst>
                <a:path extrusionOk="0" h="9213" w="9204">
                  <a:moveTo>
                    <a:pt x="1" y="1"/>
                  </a:moveTo>
                  <a:lnTo>
                    <a:pt x="1"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6734750" y="644200"/>
              <a:ext cx="230400" cy="230325"/>
            </a:xfrm>
            <a:custGeom>
              <a:rect b="b" l="l" r="r" t="t"/>
              <a:pathLst>
                <a:path extrusionOk="0" h="9213" w="9216">
                  <a:moveTo>
                    <a:pt x="1" y="1"/>
                  </a:moveTo>
                  <a:lnTo>
                    <a:pt x="1" y="9212"/>
                  </a:lnTo>
                  <a:lnTo>
                    <a:pt x="9215" y="9212"/>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6504975" y="644200"/>
              <a:ext cx="229800" cy="230325"/>
            </a:xfrm>
            <a:custGeom>
              <a:rect b="b" l="l" r="r" t="t"/>
              <a:pathLst>
                <a:path extrusionOk="0" h="9213" w="9192">
                  <a:moveTo>
                    <a:pt x="1" y="1"/>
                  </a:moveTo>
                  <a:lnTo>
                    <a:pt x="1" y="9212"/>
                  </a:lnTo>
                  <a:lnTo>
                    <a:pt x="9192" y="9212"/>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6274700" y="644200"/>
              <a:ext cx="230300" cy="230325"/>
            </a:xfrm>
            <a:custGeom>
              <a:rect b="b" l="l" r="r" t="t"/>
              <a:pathLst>
                <a:path extrusionOk="0" h="9213" w="9212">
                  <a:moveTo>
                    <a:pt x="0" y="1"/>
                  </a:moveTo>
                  <a:lnTo>
                    <a:pt x="0" y="9212"/>
                  </a:lnTo>
                  <a:lnTo>
                    <a:pt x="9212" y="9212"/>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7195100" y="874500"/>
              <a:ext cx="230100" cy="230075"/>
            </a:xfrm>
            <a:custGeom>
              <a:rect b="b" l="l" r="r" t="t"/>
              <a:pathLst>
                <a:path extrusionOk="0" h="9203"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6965125" y="874500"/>
              <a:ext cx="230000" cy="230075"/>
            </a:xfrm>
            <a:custGeom>
              <a:rect b="b" l="l" r="r" t="t"/>
              <a:pathLst>
                <a:path extrusionOk="0" h="9203" w="9200">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7885250" y="8745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7655250" y="8745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a:off x="7425175" y="8745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6734750" y="874500"/>
              <a:ext cx="230400" cy="230075"/>
            </a:xfrm>
            <a:custGeom>
              <a:rect b="b" l="l" r="r" t="t"/>
              <a:pathLst>
                <a:path extrusionOk="0" h="9203" w="9216">
                  <a:moveTo>
                    <a:pt x="1" y="0"/>
                  </a:moveTo>
                  <a:lnTo>
                    <a:pt x="1" y="9203"/>
                  </a:lnTo>
                  <a:lnTo>
                    <a:pt x="9215" y="9203"/>
                  </a:lnTo>
                  <a:lnTo>
                    <a:pt x="9215"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6504975" y="874500"/>
              <a:ext cx="229800" cy="230075"/>
            </a:xfrm>
            <a:custGeom>
              <a:rect b="b" l="l" r="r" t="t"/>
              <a:pathLst>
                <a:path extrusionOk="0" h="9203" w="9192">
                  <a:moveTo>
                    <a:pt x="1" y="0"/>
                  </a:moveTo>
                  <a:lnTo>
                    <a:pt x="1" y="9203"/>
                  </a:lnTo>
                  <a:lnTo>
                    <a:pt x="9192" y="9203"/>
                  </a:lnTo>
                  <a:lnTo>
                    <a:pt x="9192"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7195100" y="1104550"/>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6965125" y="1104550"/>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7885250" y="1104550"/>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a:off x="7655250" y="1104550"/>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7425175" y="1104550"/>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6734750" y="1104550"/>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7195100" y="1334625"/>
              <a:ext cx="230100" cy="230025"/>
            </a:xfrm>
            <a:custGeom>
              <a:rect b="b" l="l" r="r" t="t"/>
              <a:pathLst>
                <a:path extrusionOk="0" h="9201" w="9204">
                  <a:moveTo>
                    <a:pt x="1" y="1"/>
                  </a:moveTo>
                  <a:lnTo>
                    <a:pt x="1" y="9200"/>
                  </a:lnTo>
                  <a:lnTo>
                    <a:pt x="9204" y="9200"/>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6965125" y="1334625"/>
              <a:ext cx="230000" cy="230025"/>
            </a:xfrm>
            <a:custGeom>
              <a:rect b="b" l="l" r="r" t="t"/>
              <a:pathLst>
                <a:path extrusionOk="0" h="9201" w="9200">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7885250" y="1334625"/>
              <a:ext cx="230075" cy="230025"/>
            </a:xfrm>
            <a:custGeom>
              <a:rect b="b" l="l" r="r" t="t"/>
              <a:pathLst>
                <a:path extrusionOk="0" h="9201" w="9203">
                  <a:moveTo>
                    <a:pt x="0" y="1"/>
                  </a:moveTo>
                  <a:lnTo>
                    <a:pt x="0"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7655250" y="1334625"/>
              <a:ext cx="230025" cy="230025"/>
            </a:xfrm>
            <a:custGeom>
              <a:rect b="b" l="l" r="r" t="t"/>
              <a:pathLst>
                <a:path extrusionOk="0" h="9201" w="9201">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5"/>
            <p:cNvSpPr/>
            <p:nvPr/>
          </p:nvSpPr>
          <p:spPr>
            <a:xfrm>
              <a:off x="7425175" y="1334625"/>
              <a:ext cx="230100" cy="230025"/>
            </a:xfrm>
            <a:custGeom>
              <a:rect b="b" l="l" r="r" t="t"/>
              <a:pathLst>
                <a:path extrusionOk="0" h="9201" w="9204">
                  <a:moveTo>
                    <a:pt x="1" y="1"/>
                  </a:moveTo>
                  <a:lnTo>
                    <a:pt x="1"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7195100" y="1564625"/>
              <a:ext cx="230100" cy="230100"/>
            </a:xfrm>
            <a:custGeom>
              <a:rect b="b" l="l" r="r" t="t"/>
              <a:pathLst>
                <a:path extrusionOk="0" h="9204"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7885250" y="1564625"/>
              <a:ext cx="230075" cy="230100"/>
            </a:xfrm>
            <a:custGeom>
              <a:rect b="b" l="l" r="r" t="t"/>
              <a:pathLst>
                <a:path extrusionOk="0" h="9204"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7655250" y="1564625"/>
              <a:ext cx="230025" cy="230100"/>
            </a:xfrm>
            <a:custGeom>
              <a:rect b="b" l="l" r="r" t="t"/>
              <a:pathLst>
                <a:path extrusionOk="0" h="9204"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7425175" y="1564625"/>
              <a:ext cx="230100" cy="230100"/>
            </a:xfrm>
            <a:custGeom>
              <a:rect b="b" l="l" r="r" t="t"/>
              <a:pathLst>
                <a:path extrusionOk="0" h="9204"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7885250" y="17947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7655250" y="17947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7425175" y="17947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7885250" y="2024750"/>
              <a:ext cx="230075" cy="230025"/>
            </a:xfrm>
            <a:custGeom>
              <a:rect b="b" l="l" r="r" t="t"/>
              <a:pathLst>
                <a:path extrusionOk="0" h="9201" w="9203">
                  <a:moveTo>
                    <a:pt x="0" y="1"/>
                  </a:moveTo>
                  <a:lnTo>
                    <a:pt x="0" y="9201"/>
                  </a:lnTo>
                  <a:lnTo>
                    <a:pt x="9203" y="9201"/>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7655250" y="2024750"/>
              <a:ext cx="230025" cy="230025"/>
            </a:xfrm>
            <a:custGeom>
              <a:rect b="b" l="l" r="r" t="t"/>
              <a:pathLst>
                <a:path extrusionOk="0" h="9201" w="9201">
                  <a:moveTo>
                    <a:pt x="0" y="1"/>
                  </a:moveTo>
                  <a:lnTo>
                    <a:pt x="0" y="9201"/>
                  </a:lnTo>
                  <a:lnTo>
                    <a:pt x="9200" y="9201"/>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7885250" y="2254750"/>
              <a:ext cx="230075" cy="230100"/>
            </a:xfrm>
            <a:custGeom>
              <a:rect b="b" l="l" r="r" t="t"/>
              <a:pathLst>
                <a:path extrusionOk="0" h="9204" w="9203">
                  <a:moveTo>
                    <a:pt x="0" y="1"/>
                  </a:moveTo>
                  <a:lnTo>
                    <a:pt x="0" y="9203"/>
                  </a:lnTo>
                  <a:lnTo>
                    <a:pt x="9203" y="9203"/>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6043675" y="414125"/>
              <a:ext cx="230375" cy="230100"/>
            </a:xfrm>
            <a:custGeom>
              <a:rect b="b" l="l" r="r" t="t"/>
              <a:pathLst>
                <a:path extrusionOk="0" h="9204" w="9215">
                  <a:moveTo>
                    <a:pt x="0" y="1"/>
                  </a:moveTo>
                  <a:lnTo>
                    <a:pt x="0"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5"/>
          <p:cNvGrpSpPr/>
          <p:nvPr/>
        </p:nvGrpSpPr>
        <p:grpSpPr>
          <a:xfrm>
            <a:off x="8387242" y="4349987"/>
            <a:ext cx="609911" cy="610026"/>
            <a:chOff x="292725" y="1414425"/>
            <a:chExt cx="574250" cy="574250"/>
          </a:xfrm>
        </p:grpSpPr>
        <p:sp>
          <p:nvSpPr>
            <p:cNvPr id="77" name="Google Shape;77;p5"/>
            <p:cNvSpPr/>
            <p:nvPr/>
          </p:nvSpPr>
          <p:spPr>
            <a:xfrm>
              <a:off x="383075" y="1414425"/>
              <a:ext cx="483900" cy="479350"/>
            </a:xfrm>
            <a:custGeom>
              <a:rect b="b" l="l" r="r" t="t"/>
              <a:pathLst>
                <a:path extrusionOk="0" h="19174" w="19356">
                  <a:moveTo>
                    <a:pt x="7871" y="1"/>
                  </a:moveTo>
                  <a:cubicBezTo>
                    <a:pt x="4822" y="1"/>
                    <a:pt x="2051" y="1184"/>
                    <a:pt x="1" y="3126"/>
                  </a:cubicBezTo>
                  <a:lnTo>
                    <a:pt x="16403" y="19174"/>
                  </a:lnTo>
                  <a:cubicBezTo>
                    <a:pt x="18245" y="17135"/>
                    <a:pt x="19355" y="14438"/>
                    <a:pt x="19355" y="11485"/>
                  </a:cubicBezTo>
                  <a:cubicBezTo>
                    <a:pt x="19355" y="5138"/>
                    <a:pt x="14218" y="1"/>
                    <a:pt x="7871" y="1"/>
                  </a:cubicBezTo>
                  <a:close/>
                </a:path>
              </a:pathLst>
            </a:custGeom>
            <a:solidFill>
              <a:srgbClr val="000000">
                <a:alpha val="4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292725" y="1492575"/>
              <a:ext cx="500425" cy="496100"/>
            </a:xfrm>
            <a:custGeom>
              <a:rect b="b" l="l" r="r" t="t"/>
              <a:pathLst>
                <a:path extrusionOk="0" h="19844" w="20017">
                  <a:moveTo>
                    <a:pt x="3615" y="0"/>
                  </a:moveTo>
                  <a:cubicBezTo>
                    <a:pt x="1392" y="2097"/>
                    <a:pt x="0" y="5064"/>
                    <a:pt x="0" y="8359"/>
                  </a:cubicBezTo>
                  <a:cubicBezTo>
                    <a:pt x="0" y="14703"/>
                    <a:pt x="5141" y="19844"/>
                    <a:pt x="11485" y="19844"/>
                  </a:cubicBezTo>
                  <a:cubicBezTo>
                    <a:pt x="14879" y="19844"/>
                    <a:pt x="17917" y="18379"/>
                    <a:pt x="20017" y="16048"/>
                  </a:cubicBezTo>
                  <a:lnTo>
                    <a:pt x="36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524325" y="1643250"/>
              <a:ext cx="130000" cy="129700"/>
            </a:xfrm>
            <a:custGeom>
              <a:rect b="b" l="l" r="r" t="t"/>
              <a:pathLst>
                <a:path extrusionOk="0" h="5188" w="5200">
                  <a:moveTo>
                    <a:pt x="2599" y="1"/>
                  </a:moveTo>
                  <a:cubicBezTo>
                    <a:pt x="1160" y="1"/>
                    <a:pt x="1" y="1161"/>
                    <a:pt x="1" y="2587"/>
                  </a:cubicBezTo>
                  <a:cubicBezTo>
                    <a:pt x="1" y="4028"/>
                    <a:pt x="1160" y="5188"/>
                    <a:pt x="2599" y="5188"/>
                  </a:cubicBezTo>
                  <a:cubicBezTo>
                    <a:pt x="4028" y="5188"/>
                    <a:pt x="5199" y="4028"/>
                    <a:pt x="5199" y="2587"/>
                  </a:cubicBezTo>
                  <a:cubicBezTo>
                    <a:pt x="5199" y="1161"/>
                    <a:pt x="4028" y="1"/>
                    <a:pt x="25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 name="Google Shape;80;p5"/>
          <p:cNvGrpSpPr/>
          <p:nvPr/>
        </p:nvGrpSpPr>
        <p:grpSpPr>
          <a:xfrm rot="-5400000">
            <a:off x="-445725" y="4188988"/>
            <a:ext cx="1658525" cy="250500"/>
            <a:chOff x="-61025" y="3640875"/>
            <a:chExt cx="1658525" cy="250500"/>
          </a:xfrm>
        </p:grpSpPr>
        <p:sp>
          <p:nvSpPr>
            <p:cNvPr id="81" name="Google Shape;81;p5"/>
            <p:cNvSpPr/>
            <p:nvPr/>
          </p:nvSpPr>
          <p:spPr>
            <a:xfrm>
              <a:off x="-6102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97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808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p:nvPr/>
          </p:nvSpPr>
          <p:spPr>
            <a:xfrm>
              <a:off x="1516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2227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293525"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3642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4353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5061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5772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6480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7191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78990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861000" y="3640875"/>
              <a:ext cx="27200" cy="250500"/>
            </a:xfrm>
            <a:custGeom>
              <a:rect b="b" l="l" r="r" t="t"/>
              <a:pathLst>
                <a:path extrusionOk="0" h="10020" w="1088">
                  <a:moveTo>
                    <a:pt x="0" y="0"/>
                  </a:moveTo>
                  <a:lnTo>
                    <a:pt x="0" y="10020"/>
                  </a:lnTo>
                  <a:lnTo>
                    <a:pt x="1087" y="10020"/>
                  </a:lnTo>
                  <a:lnTo>
                    <a:pt x="10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931725"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10025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a:off x="10736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a:off x="1144450"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a:off x="121547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12862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13573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1428175" y="3640875"/>
              <a:ext cx="27500" cy="250500"/>
            </a:xfrm>
            <a:custGeom>
              <a:rect b="b" l="l" r="r" t="t"/>
              <a:pathLst>
                <a:path extrusionOk="0" h="10020" w="1100">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a:off x="14989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a:off x="15700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5" name="Shape 105"/>
        <p:cNvGrpSpPr/>
        <p:nvPr/>
      </p:nvGrpSpPr>
      <p:grpSpPr>
        <a:xfrm>
          <a:off x="0" y="0"/>
          <a:ext cx="0" cy="0"/>
          <a:chOff x="0" y="0"/>
          <a:chExt cx="0" cy="0"/>
        </a:xfrm>
      </p:grpSpPr>
      <p:sp>
        <p:nvSpPr>
          <p:cNvPr id="106" name="Google Shape;10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07" name="Google Shape;107;p6"/>
          <p:cNvGrpSpPr/>
          <p:nvPr/>
        </p:nvGrpSpPr>
        <p:grpSpPr>
          <a:xfrm rot="5400000">
            <a:off x="8371750" y="-50625"/>
            <a:ext cx="118050" cy="686500"/>
            <a:chOff x="6362675" y="4129400"/>
            <a:chExt cx="118050" cy="686500"/>
          </a:xfrm>
        </p:grpSpPr>
        <p:sp>
          <p:nvSpPr>
            <p:cNvPr id="108" name="Google Shape;108;p6"/>
            <p:cNvSpPr/>
            <p:nvPr/>
          </p:nvSpPr>
          <p:spPr>
            <a:xfrm>
              <a:off x="6362675" y="4129400"/>
              <a:ext cx="118050" cy="108625"/>
            </a:xfrm>
            <a:custGeom>
              <a:rect b="b" l="l" r="r" t="t"/>
              <a:pathLst>
                <a:path extrusionOk="0" h="4345" w="4722">
                  <a:moveTo>
                    <a:pt x="2367" y="1"/>
                  </a:moveTo>
                  <a:cubicBezTo>
                    <a:pt x="1060" y="1"/>
                    <a:pt x="0" y="976"/>
                    <a:pt x="0" y="2174"/>
                  </a:cubicBezTo>
                  <a:cubicBezTo>
                    <a:pt x="0" y="3381"/>
                    <a:pt x="1060" y="4344"/>
                    <a:pt x="2367" y="4344"/>
                  </a:cubicBezTo>
                  <a:cubicBezTo>
                    <a:pt x="3661" y="4344"/>
                    <a:pt x="4722" y="3381"/>
                    <a:pt x="4722" y="2174"/>
                  </a:cubicBezTo>
                  <a:cubicBezTo>
                    <a:pt x="4722" y="976"/>
                    <a:pt x="3661" y="1"/>
                    <a:pt x="2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a:off x="6362675" y="4418350"/>
              <a:ext cx="118050" cy="108600"/>
            </a:xfrm>
            <a:custGeom>
              <a:rect b="b" l="l" r="r" t="t"/>
              <a:pathLst>
                <a:path extrusionOk="0" h="4344" w="4722">
                  <a:moveTo>
                    <a:pt x="2367" y="0"/>
                  </a:moveTo>
                  <a:cubicBezTo>
                    <a:pt x="1060" y="0"/>
                    <a:pt x="0" y="975"/>
                    <a:pt x="0" y="2170"/>
                  </a:cubicBezTo>
                  <a:cubicBezTo>
                    <a:pt x="0" y="3368"/>
                    <a:pt x="1060" y="4344"/>
                    <a:pt x="2367" y="4344"/>
                  </a:cubicBezTo>
                  <a:cubicBezTo>
                    <a:pt x="3661" y="4344"/>
                    <a:pt x="4722" y="3368"/>
                    <a:pt x="4722" y="2170"/>
                  </a:cubicBezTo>
                  <a:cubicBezTo>
                    <a:pt x="4722" y="975"/>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a:off x="6362675" y="4706925"/>
              <a:ext cx="118050" cy="108975"/>
            </a:xfrm>
            <a:custGeom>
              <a:rect b="b" l="l" r="r" t="t"/>
              <a:pathLst>
                <a:path extrusionOk="0" h="4359" w="4722">
                  <a:moveTo>
                    <a:pt x="2367" y="0"/>
                  </a:moveTo>
                  <a:cubicBezTo>
                    <a:pt x="1060" y="0"/>
                    <a:pt x="0" y="978"/>
                    <a:pt x="0" y="2173"/>
                  </a:cubicBezTo>
                  <a:cubicBezTo>
                    <a:pt x="0" y="3383"/>
                    <a:pt x="1060" y="4358"/>
                    <a:pt x="2367" y="4358"/>
                  </a:cubicBezTo>
                  <a:cubicBezTo>
                    <a:pt x="3661" y="4358"/>
                    <a:pt x="4722" y="3383"/>
                    <a:pt x="4722" y="2173"/>
                  </a:cubicBezTo>
                  <a:cubicBezTo>
                    <a:pt x="4722" y="978"/>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6"/>
          <p:cNvSpPr/>
          <p:nvPr/>
        </p:nvSpPr>
        <p:spPr>
          <a:xfrm rot="10800000">
            <a:off x="-144000" y="-9075"/>
            <a:ext cx="929975" cy="442375"/>
          </a:xfrm>
          <a:custGeom>
            <a:rect b="b" l="l" r="r" t="t"/>
            <a:pathLst>
              <a:path extrusionOk="0" h="17695" w="37199">
                <a:moveTo>
                  <a:pt x="18599" y="1"/>
                </a:moveTo>
                <a:cubicBezTo>
                  <a:pt x="8629" y="1"/>
                  <a:pt x="487" y="7836"/>
                  <a:pt x="1" y="17694"/>
                </a:cubicBezTo>
                <a:lnTo>
                  <a:pt x="37198" y="17694"/>
                </a:lnTo>
                <a:cubicBezTo>
                  <a:pt x="36709" y="7836"/>
                  <a:pt x="28570" y="1"/>
                  <a:pt x="185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6"/>
          <p:cNvGrpSpPr/>
          <p:nvPr/>
        </p:nvGrpSpPr>
        <p:grpSpPr>
          <a:xfrm>
            <a:off x="1980113" y="4969713"/>
            <a:ext cx="1658525" cy="250500"/>
            <a:chOff x="-61025" y="3640875"/>
            <a:chExt cx="1658525" cy="250500"/>
          </a:xfrm>
        </p:grpSpPr>
        <p:sp>
          <p:nvSpPr>
            <p:cNvPr id="113" name="Google Shape;113;p6"/>
            <p:cNvSpPr/>
            <p:nvPr/>
          </p:nvSpPr>
          <p:spPr>
            <a:xfrm>
              <a:off x="-6102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a:off x="97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6"/>
            <p:cNvSpPr/>
            <p:nvPr/>
          </p:nvSpPr>
          <p:spPr>
            <a:xfrm>
              <a:off x="808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a:off x="1516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a:off x="2227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6"/>
            <p:cNvSpPr/>
            <p:nvPr/>
          </p:nvSpPr>
          <p:spPr>
            <a:xfrm>
              <a:off x="293525"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a:off x="3642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a:off x="4353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p:nvPr/>
          </p:nvSpPr>
          <p:spPr>
            <a:xfrm>
              <a:off x="5061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a:off x="5772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a:off x="6480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
            <p:cNvSpPr/>
            <p:nvPr/>
          </p:nvSpPr>
          <p:spPr>
            <a:xfrm>
              <a:off x="7191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a:off x="78990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a:off x="861000" y="3640875"/>
              <a:ext cx="27200" cy="250500"/>
            </a:xfrm>
            <a:custGeom>
              <a:rect b="b" l="l" r="r" t="t"/>
              <a:pathLst>
                <a:path extrusionOk="0" h="10020" w="1088">
                  <a:moveTo>
                    <a:pt x="0" y="0"/>
                  </a:moveTo>
                  <a:lnTo>
                    <a:pt x="0" y="10020"/>
                  </a:lnTo>
                  <a:lnTo>
                    <a:pt x="1087" y="10020"/>
                  </a:lnTo>
                  <a:lnTo>
                    <a:pt x="10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
            <p:cNvSpPr/>
            <p:nvPr/>
          </p:nvSpPr>
          <p:spPr>
            <a:xfrm>
              <a:off x="931725"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10025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10736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1144450"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121547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12862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13573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1428175" y="3640875"/>
              <a:ext cx="27500" cy="250500"/>
            </a:xfrm>
            <a:custGeom>
              <a:rect b="b" l="l" r="r" t="t"/>
              <a:pathLst>
                <a:path extrusionOk="0" h="10020" w="1100">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14989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15700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 name="Google Shape;137;p6"/>
          <p:cNvSpPr/>
          <p:nvPr/>
        </p:nvSpPr>
        <p:spPr>
          <a:xfrm>
            <a:off x="138050" y="2570826"/>
            <a:ext cx="432504" cy="431493"/>
          </a:xfrm>
          <a:custGeom>
            <a:rect b="b" l="l" r="r" t="t"/>
            <a:pathLst>
              <a:path extrusionOk="0" h="27488" w="27548">
                <a:moveTo>
                  <a:pt x="13784" y="0"/>
                </a:moveTo>
                <a:cubicBezTo>
                  <a:pt x="13754" y="0"/>
                  <a:pt x="13724" y="2"/>
                  <a:pt x="13693" y="4"/>
                </a:cubicBezTo>
                <a:cubicBezTo>
                  <a:pt x="12999" y="42"/>
                  <a:pt x="12463" y="651"/>
                  <a:pt x="12510" y="1345"/>
                </a:cubicBezTo>
                <a:lnTo>
                  <a:pt x="13169" y="12270"/>
                </a:lnTo>
                <a:lnTo>
                  <a:pt x="13169" y="12270"/>
                </a:lnTo>
                <a:lnTo>
                  <a:pt x="5908" y="4081"/>
                </a:lnTo>
                <a:cubicBezTo>
                  <a:pt x="5885" y="4043"/>
                  <a:pt x="5835" y="4008"/>
                  <a:pt x="5800" y="3969"/>
                </a:cubicBezTo>
                <a:cubicBezTo>
                  <a:pt x="5558" y="3757"/>
                  <a:pt x="5260" y="3652"/>
                  <a:pt x="4964" y="3652"/>
                </a:cubicBezTo>
                <a:cubicBezTo>
                  <a:pt x="4615" y="3652"/>
                  <a:pt x="4268" y="3797"/>
                  <a:pt x="4016" y="4081"/>
                </a:cubicBezTo>
                <a:cubicBezTo>
                  <a:pt x="3553" y="4605"/>
                  <a:pt x="3588" y="5410"/>
                  <a:pt x="4116" y="5873"/>
                </a:cubicBezTo>
                <a:lnTo>
                  <a:pt x="12059" y="12903"/>
                </a:lnTo>
                <a:cubicBezTo>
                  <a:pt x="11751" y="12899"/>
                  <a:pt x="11447" y="12897"/>
                  <a:pt x="11153" y="12897"/>
                </a:cubicBezTo>
                <a:cubicBezTo>
                  <a:pt x="10480" y="12897"/>
                  <a:pt x="9863" y="12910"/>
                  <a:pt x="9388" y="12952"/>
                </a:cubicBezTo>
                <a:lnTo>
                  <a:pt x="1392" y="12463"/>
                </a:lnTo>
                <a:lnTo>
                  <a:pt x="1234" y="12463"/>
                </a:lnTo>
                <a:cubicBezTo>
                  <a:pt x="539" y="12513"/>
                  <a:pt x="0" y="13111"/>
                  <a:pt x="39" y="13808"/>
                </a:cubicBezTo>
                <a:lnTo>
                  <a:pt x="50" y="13819"/>
                </a:lnTo>
                <a:cubicBezTo>
                  <a:pt x="50" y="13819"/>
                  <a:pt x="39" y="13819"/>
                  <a:pt x="39" y="13831"/>
                </a:cubicBezTo>
                <a:cubicBezTo>
                  <a:pt x="86" y="14496"/>
                  <a:pt x="636" y="15018"/>
                  <a:pt x="1301" y="15018"/>
                </a:cubicBezTo>
                <a:cubicBezTo>
                  <a:pt x="1331" y="15018"/>
                  <a:pt x="1361" y="15017"/>
                  <a:pt x="1392" y="15014"/>
                </a:cubicBezTo>
                <a:lnTo>
                  <a:pt x="2393" y="14953"/>
                </a:lnTo>
                <a:lnTo>
                  <a:pt x="12109" y="14540"/>
                </a:lnTo>
                <a:lnTo>
                  <a:pt x="4116" y="21616"/>
                </a:lnTo>
                <a:cubicBezTo>
                  <a:pt x="4089" y="21643"/>
                  <a:pt x="4042" y="21690"/>
                  <a:pt x="4016" y="21728"/>
                </a:cubicBezTo>
                <a:cubicBezTo>
                  <a:pt x="3553" y="22252"/>
                  <a:pt x="3588" y="23046"/>
                  <a:pt x="4116" y="23508"/>
                </a:cubicBezTo>
                <a:cubicBezTo>
                  <a:pt x="4359" y="23730"/>
                  <a:pt x="4662" y="23838"/>
                  <a:pt x="4964" y="23838"/>
                </a:cubicBezTo>
                <a:cubicBezTo>
                  <a:pt x="5313" y="23838"/>
                  <a:pt x="5660" y="23693"/>
                  <a:pt x="5908" y="23412"/>
                </a:cubicBezTo>
                <a:lnTo>
                  <a:pt x="13169" y="15222"/>
                </a:lnTo>
                <a:lnTo>
                  <a:pt x="13169" y="15222"/>
                </a:lnTo>
                <a:lnTo>
                  <a:pt x="12510" y="26144"/>
                </a:lnTo>
                <a:lnTo>
                  <a:pt x="12510" y="26291"/>
                </a:lnTo>
                <a:cubicBezTo>
                  <a:pt x="12547" y="26965"/>
                  <a:pt x="13117" y="27488"/>
                  <a:pt x="13784" y="27488"/>
                </a:cubicBezTo>
                <a:cubicBezTo>
                  <a:pt x="13808" y="27488"/>
                  <a:pt x="13831" y="27487"/>
                  <a:pt x="13854" y="27486"/>
                </a:cubicBezTo>
                <a:cubicBezTo>
                  <a:pt x="14549" y="27439"/>
                  <a:pt x="15084" y="26842"/>
                  <a:pt x="15038" y="26144"/>
                </a:cubicBezTo>
                <a:lnTo>
                  <a:pt x="14379" y="15222"/>
                </a:lnTo>
                <a:lnTo>
                  <a:pt x="14379" y="15222"/>
                </a:lnTo>
                <a:lnTo>
                  <a:pt x="21639" y="23412"/>
                </a:lnTo>
                <a:cubicBezTo>
                  <a:pt x="21675" y="23447"/>
                  <a:pt x="21713" y="23485"/>
                  <a:pt x="21748" y="23508"/>
                </a:cubicBezTo>
                <a:cubicBezTo>
                  <a:pt x="21992" y="23730"/>
                  <a:pt x="22296" y="23838"/>
                  <a:pt x="22598" y="23838"/>
                </a:cubicBezTo>
                <a:cubicBezTo>
                  <a:pt x="22948" y="23838"/>
                  <a:pt x="23295" y="23693"/>
                  <a:pt x="23543" y="23412"/>
                </a:cubicBezTo>
                <a:cubicBezTo>
                  <a:pt x="24006" y="22887"/>
                  <a:pt x="23959" y="22082"/>
                  <a:pt x="23432" y="21616"/>
                </a:cubicBezTo>
                <a:lnTo>
                  <a:pt x="15500" y="14587"/>
                </a:lnTo>
                <a:lnTo>
                  <a:pt x="15500" y="14587"/>
                </a:lnTo>
                <a:cubicBezTo>
                  <a:pt x="15737" y="14590"/>
                  <a:pt x="15972" y="14591"/>
                  <a:pt x="16202" y="14591"/>
                </a:cubicBezTo>
                <a:cubicBezTo>
                  <a:pt x="16946" y="14591"/>
                  <a:pt x="17639" y="14576"/>
                  <a:pt x="18160" y="14540"/>
                </a:cubicBezTo>
                <a:lnTo>
                  <a:pt x="26168" y="15014"/>
                </a:lnTo>
                <a:cubicBezTo>
                  <a:pt x="26199" y="15014"/>
                  <a:pt x="26231" y="15020"/>
                  <a:pt x="26264" y="15020"/>
                </a:cubicBezTo>
                <a:cubicBezTo>
                  <a:pt x="26281" y="15020"/>
                  <a:pt x="26297" y="15018"/>
                  <a:pt x="26314" y="15014"/>
                </a:cubicBezTo>
                <a:cubicBezTo>
                  <a:pt x="27020" y="14979"/>
                  <a:pt x="27547" y="14379"/>
                  <a:pt x="27509" y="13673"/>
                </a:cubicBezTo>
                <a:lnTo>
                  <a:pt x="27509" y="13661"/>
                </a:lnTo>
                <a:cubicBezTo>
                  <a:pt x="27461" y="12975"/>
                  <a:pt x="26899" y="12462"/>
                  <a:pt x="26233" y="12462"/>
                </a:cubicBezTo>
                <a:cubicBezTo>
                  <a:pt x="26212" y="12462"/>
                  <a:pt x="26190" y="12462"/>
                  <a:pt x="26168" y="12463"/>
                </a:cubicBezTo>
                <a:lnTo>
                  <a:pt x="25154" y="12525"/>
                </a:lnTo>
                <a:lnTo>
                  <a:pt x="15439" y="12952"/>
                </a:lnTo>
                <a:lnTo>
                  <a:pt x="23432" y="5873"/>
                </a:lnTo>
                <a:lnTo>
                  <a:pt x="23543" y="5765"/>
                </a:lnTo>
                <a:cubicBezTo>
                  <a:pt x="24006" y="5241"/>
                  <a:pt x="23959" y="4435"/>
                  <a:pt x="23432" y="3969"/>
                </a:cubicBezTo>
                <a:cubicBezTo>
                  <a:pt x="23191" y="3757"/>
                  <a:pt x="22891" y="3652"/>
                  <a:pt x="22592" y="3652"/>
                </a:cubicBezTo>
                <a:cubicBezTo>
                  <a:pt x="22240" y="3652"/>
                  <a:pt x="21890" y="3797"/>
                  <a:pt x="21639" y="4081"/>
                </a:cubicBezTo>
                <a:lnTo>
                  <a:pt x="14379" y="12270"/>
                </a:lnTo>
                <a:lnTo>
                  <a:pt x="15038" y="1345"/>
                </a:lnTo>
                <a:cubicBezTo>
                  <a:pt x="15049" y="1298"/>
                  <a:pt x="15049" y="1237"/>
                  <a:pt x="15038" y="1187"/>
                </a:cubicBezTo>
                <a:cubicBezTo>
                  <a:pt x="15001" y="523"/>
                  <a:pt x="14452" y="0"/>
                  <a:pt x="13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 name="Google Shape;138;p6"/>
          <p:cNvGrpSpPr/>
          <p:nvPr/>
        </p:nvGrpSpPr>
        <p:grpSpPr>
          <a:xfrm rot="5400000">
            <a:off x="7694255" y="3705893"/>
            <a:ext cx="1529499" cy="1528816"/>
            <a:chOff x="6043675" y="414125"/>
            <a:chExt cx="2071650" cy="2070725"/>
          </a:xfrm>
        </p:grpSpPr>
        <p:sp>
          <p:nvSpPr>
            <p:cNvPr id="139" name="Google Shape;139;p6"/>
            <p:cNvSpPr/>
            <p:nvPr/>
          </p:nvSpPr>
          <p:spPr>
            <a:xfrm>
              <a:off x="7195100" y="414125"/>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
            <p:cNvSpPr/>
            <p:nvPr/>
          </p:nvSpPr>
          <p:spPr>
            <a:xfrm>
              <a:off x="6965125" y="414125"/>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7885250" y="414125"/>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7655250" y="414125"/>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p:nvPr/>
          </p:nvSpPr>
          <p:spPr>
            <a:xfrm>
              <a:off x="7425175" y="414125"/>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6734750" y="414125"/>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
            <p:cNvSpPr/>
            <p:nvPr/>
          </p:nvSpPr>
          <p:spPr>
            <a:xfrm>
              <a:off x="6504975" y="414125"/>
              <a:ext cx="229800" cy="230100"/>
            </a:xfrm>
            <a:custGeom>
              <a:rect b="b" l="l" r="r" t="t"/>
              <a:pathLst>
                <a:path extrusionOk="0" h="9204" w="9192">
                  <a:moveTo>
                    <a:pt x="1" y="1"/>
                  </a:moveTo>
                  <a:lnTo>
                    <a:pt x="1" y="9204"/>
                  </a:lnTo>
                  <a:lnTo>
                    <a:pt x="9192" y="9204"/>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a:off x="6274700" y="414125"/>
              <a:ext cx="230300" cy="230100"/>
            </a:xfrm>
            <a:custGeom>
              <a:rect b="b" l="l" r="r" t="t"/>
              <a:pathLst>
                <a:path extrusionOk="0" h="9204" w="9212">
                  <a:moveTo>
                    <a:pt x="0" y="1"/>
                  </a:moveTo>
                  <a:lnTo>
                    <a:pt x="0" y="9204"/>
                  </a:lnTo>
                  <a:lnTo>
                    <a:pt x="9212" y="9204"/>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a:off x="7195100" y="644200"/>
              <a:ext cx="230100" cy="230325"/>
            </a:xfrm>
            <a:custGeom>
              <a:rect b="b" l="l" r="r" t="t"/>
              <a:pathLst>
                <a:path extrusionOk="0" h="9213" w="9204">
                  <a:moveTo>
                    <a:pt x="1" y="1"/>
                  </a:moveTo>
                  <a:lnTo>
                    <a:pt x="1" y="9212"/>
                  </a:lnTo>
                  <a:lnTo>
                    <a:pt x="9204" y="9212"/>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6965125" y="644200"/>
              <a:ext cx="230000" cy="230325"/>
            </a:xfrm>
            <a:custGeom>
              <a:rect b="b" l="l" r="r" t="t"/>
              <a:pathLst>
                <a:path extrusionOk="0" h="9213" w="9200">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
            <p:cNvSpPr/>
            <p:nvPr/>
          </p:nvSpPr>
          <p:spPr>
            <a:xfrm>
              <a:off x="7885250" y="644200"/>
              <a:ext cx="230075" cy="230325"/>
            </a:xfrm>
            <a:custGeom>
              <a:rect b="b" l="l" r="r" t="t"/>
              <a:pathLst>
                <a:path extrusionOk="0" h="9213" w="9203">
                  <a:moveTo>
                    <a:pt x="0" y="1"/>
                  </a:moveTo>
                  <a:lnTo>
                    <a:pt x="0"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p:nvPr/>
          </p:nvSpPr>
          <p:spPr>
            <a:xfrm>
              <a:off x="7655250" y="644200"/>
              <a:ext cx="230025" cy="230325"/>
            </a:xfrm>
            <a:custGeom>
              <a:rect b="b" l="l" r="r" t="t"/>
              <a:pathLst>
                <a:path extrusionOk="0" h="9213" w="9201">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p:nvPr/>
          </p:nvSpPr>
          <p:spPr>
            <a:xfrm>
              <a:off x="7425175" y="644200"/>
              <a:ext cx="230100" cy="230325"/>
            </a:xfrm>
            <a:custGeom>
              <a:rect b="b" l="l" r="r" t="t"/>
              <a:pathLst>
                <a:path extrusionOk="0" h="9213" w="9204">
                  <a:moveTo>
                    <a:pt x="1" y="1"/>
                  </a:moveTo>
                  <a:lnTo>
                    <a:pt x="1"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6"/>
            <p:cNvSpPr/>
            <p:nvPr/>
          </p:nvSpPr>
          <p:spPr>
            <a:xfrm>
              <a:off x="6734750" y="644200"/>
              <a:ext cx="230400" cy="230325"/>
            </a:xfrm>
            <a:custGeom>
              <a:rect b="b" l="l" r="r" t="t"/>
              <a:pathLst>
                <a:path extrusionOk="0" h="9213" w="9216">
                  <a:moveTo>
                    <a:pt x="1" y="1"/>
                  </a:moveTo>
                  <a:lnTo>
                    <a:pt x="1" y="9212"/>
                  </a:lnTo>
                  <a:lnTo>
                    <a:pt x="9215" y="9212"/>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6"/>
            <p:cNvSpPr/>
            <p:nvPr/>
          </p:nvSpPr>
          <p:spPr>
            <a:xfrm>
              <a:off x="6504975" y="644200"/>
              <a:ext cx="229800" cy="230325"/>
            </a:xfrm>
            <a:custGeom>
              <a:rect b="b" l="l" r="r" t="t"/>
              <a:pathLst>
                <a:path extrusionOk="0" h="9213" w="9192">
                  <a:moveTo>
                    <a:pt x="1" y="1"/>
                  </a:moveTo>
                  <a:lnTo>
                    <a:pt x="1" y="9212"/>
                  </a:lnTo>
                  <a:lnTo>
                    <a:pt x="9192" y="9212"/>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6"/>
            <p:cNvSpPr/>
            <p:nvPr/>
          </p:nvSpPr>
          <p:spPr>
            <a:xfrm>
              <a:off x="6274700" y="644200"/>
              <a:ext cx="230300" cy="230325"/>
            </a:xfrm>
            <a:custGeom>
              <a:rect b="b" l="l" r="r" t="t"/>
              <a:pathLst>
                <a:path extrusionOk="0" h="9213" w="9212">
                  <a:moveTo>
                    <a:pt x="0" y="1"/>
                  </a:moveTo>
                  <a:lnTo>
                    <a:pt x="0" y="9212"/>
                  </a:lnTo>
                  <a:lnTo>
                    <a:pt x="9212" y="9212"/>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6"/>
            <p:cNvSpPr/>
            <p:nvPr/>
          </p:nvSpPr>
          <p:spPr>
            <a:xfrm>
              <a:off x="7195100" y="874500"/>
              <a:ext cx="230100" cy="230075"/>
            </a:xfrm>
            <a:custGeom>
              <a:rect b="b" l="l" r="r" t="t"/>
              <a:pathLst>
                <a:path extrusionOk="0" h="9203"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6"/>
            <p:cNvSpPr/>
            <p:nvPr/>
          </p:nvSpPr>
          <p:spPr>
            <a:xfrm>
              <a:off x="6965125" y="874500"/>
              <a:ext cx="230000" cy="230075"/>
            </a:xfrm>
            <a:custGeom>
              <a:rect b="b" l="l" r="r" t="t"/>
              <a:pathLst>
                <a:path extrusionOk="0" h="9203" w="9200">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6"/>
            <p:cNvSpPr/>
            <p:nvPr/>
          </p:nvSpPr>
          <p:spPr>
            <a:xfrm>
              <a:off x="7885250" y="8745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a:off x="7655250" y="8745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7425175" y="8745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a:off x="6734750" y="874500"/>
              <a:ext cx="230400" cy="230075"/>
            </a:xfrm>
            <a:custGeom>
              <a:rect b="b" l="l" r="r" t="t"/>
              <a:pathLst>
                <a:path extrusionOk="0" h="9203" w="9216">
                  <a:moveTo>
                    <a:pt x="1" y="0"/>
                  </a:moveTo>
                  <a:lnTo>
                    <a:pt x="1" y="9203"/>
                  </a:lnTo>
                  <a:lnTo>
                    <a:pt x="9215" y="9203"/>
                  </a:lnTo>
                  <a:lnTo>
                    <a:pt x="9215"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a:off x="6504975" y="874500"/>
              <a:ext cx="229800" cy="230075"/>
            </a:xfrm>
            <a:custGeom>
              <a:rect b="b" l="l" r="r" t="t"/>
              <a:pathLst>
                <a:path extrusionOk="0" h="9203" w="9192">
                  <a:moveTo>
                    <a:pt x="1" y="0"/>
                  </a:moveTo>
                  <a:lnTo>
                    <a:pt x="1" y="9203"/>
                  </a:lnTo>
                  <a:lnTo>
                    <a:pt x="9192" y="9203"/>
                  </a:lnTo>
                  <a:lnTo>
                    <a:pt x="9192"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7195100" y="1104550"/>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6965125" y="1104550"/>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7885250" y="1104550"/>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7655250" y="1104550"/>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6"/>
            <p:cNvSpPr/>
            <p:nvPr/>
          </p:nvSpPr>
          <p:spPr>
            <a:xfrm>
              <a:off x="7425175" y="1104550"/>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6"/>
            <p:cNvSpPr/>
            <p:nvPr/>
          </p:nvSpPr>
          <p:spPr>
            <a:xfrm>
              <a:off x="6734750" y="1104550"/>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6"/>
            <p:cNvSpPr/>
            <p:nvPr/>
          </p:nvSpPr>
          <p:spPr>
            <a:xfrm>
              <a:off x="7195100" y="1334625"/>
              <a:ext cx="230100" cy="230025"/>
            </a:xfrm>
            <a:custGeom>
              <a:rect b="b" l="l" r="r" t="t"/>
              <a:pathLst>
                <a:path extrusionOk="0" h="9201" w="9204">
                  <a:moveTo>
                    <a:pt x="1" y="1"/>
                  </a:moveTo>
                  <a:lnTo>
                    <a:pt x="1" y="9200"/>
                  </a:lnTo>
                  <a:lnTo>
                    <a:pt x="9204" y="9200"/>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6"/>
            <p:cNvSpPr/>
            <p:nvPr/>
          </p:nvSpPr>
          <p:spPr>
            <a:xfrm>
              <a:off x="6965125" y="1334625"/>
              <a:ext cx="230000" cy="230025"/>
            </a:xfrm>
            <a:custGeom>
              <a:rect b="b" l="l" r="r" t="t"/>
              <a:pathLst>
                <a:path extrusionOk="0" h="9201" w="9200">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6"/>
            <p:cNvSpPr/>
            <p:nvPr/>
          </p:nvSpPr>
          <p:spPr>
            <a:xfrm>
              <a:off x="7885250" y="1334625"/>
              <a:ext cx="230075" cy="230025"/>
            </a:xfrm>
            <a:custGeom>
              <a:rect b="b" l="l" r="r" t="t"/>
              <a:pathLst>
                <a:path extrusionOk="0" h="9201" w="9203">
                  <a:moveTo>
                    <a:pt x="0" y="1"/>
                  </a:moveTo>
                  <a:lnTo>
                    <a:pt x="0"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
            <p:cNvSpPr/>
            <p:nvPr/>
          </p:nvSpPr>
          <p:spPr>
            <a:xfrm>
              <a:off x="7655250" y="1334625"/>
              <a:ext cx="230025" cy="230025"/>
            </a:xfrm>
            <a:custGeom>
              <a:rect b="b" l="l" r="r" t="t"/>
              <a:pathLst>
                <a:path extrusionOk="0" h="9201" w="9201">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7425175" y="1334625"/>
              <a:ext cx="230100" cy="230025"/>
            </a:xfrm>
            <a:custGeom>
              <a:rect b="b" l="l" r="r" t="t"/>
              <a:pathLst>
                <a:path extrusionOk="0" h="9201" w="9204">
                  <a:moveTo>
                    <a:pt x="1" y="1"/>
                  </a:moveTo>
                  <a:lnTo>
                    <a:pt x="1"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7195100" y="1564625"/>
              <a:ext cx="230100" cy="230100"/>
            </a:xfrm>
            <a:custGeom>
              <a:rect b="b" l="l" r="r" t="t"/>
              <a:pathLst>
                <a:path extrusionOk="0" h="9204"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7885250" y="1564625"/>
              <a:ext cx="230075" cy="230100"/>
            </a:xfrm>
            <a:custGeom>
              <a:rect b="b" l="l" r="r" t="t"/>
              <a:pathLst>
                <a:path extrusionOk="0" h="9204"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a:off x="7655250" y="1564625"/>
              <a:ext cx="230025" cy="230100"/>
            </a:xfrm>
            <a:custGeom>
              <a:rect b="b" l="l" r="r" t="t"/>
              <a:pathLst>
                <a:path extrusionOk="0" h="9204"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7425175" y="1564625"/>
              <a:ext cx="230100" cy="230100"/>
            </a:xfrm>
            <a:custGeom>
              <a:rect b="b" l="l" r="r" t="t"/>
              <a:pathLst>
                <a:path extrusionOk="0" h="9204"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7885250" y="17947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7655250" y="17947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a:off x="7425175" y="17947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a:off x="7885250" y="2024750"/>
              <a:ext cx="230075" cy="230025"/>
            </a:xfrm>
            <a:custGeom>
              <a:rect b="b" l="l" r="r" t="t"/>
              <a:pathLst>
                <a:path extrusionOk="0" h="9201" w="9203">
                  <a:moveTo>
                    <a:pt x="0" y="1"/>
                  </a:moveTo>
                  <a:lnTo>
                    <a:pt x="0" y="9201"/>
                  </a:lnTo>
                  <a:lnTo>
                    <a:pt x="9203" y="9201"/>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a:off x="7655250" y="2024750"/>
              <a:ext cx="230025" cy="230025"/>
            </a:xfrm>
            <a:custGeom>
              <a:rect b="b" l="l" r="r" t="t"/>
              <a:pathLst>
                <a:path extrusionOk="0" h="9201" w="9201">
                  <a:moveTo>
                    <a:pt x="0" y="1"/>
                  </a:moveTo>
                  <a:lnTo>
                    <a:pt x="0" y="9201"/>
                  </a:lnTo>
                  <a:lnTo>
                    <a:pt x="9200" y="9201"/>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7885250" y="2254750"/>
              <a:ext cx="230075" cy="230100"/>
            </a:xfrm>
            <a:custGeom>
              <a:rect b="b" l="l" r="r" t="t"/>
              <a:pathLst>
                <a:path extrusionOk="0" h="9204" w="9203">
                  <a:moveTo>
                    <a:pt x="0" y="1"/>
                  </a:moveTo>
                  <a:lnTo>
                    <a:pt x="0" y="9203"/>
                  </a:lnTo>
                  <a:lnTo>
                    <a:pt x="9203" y="9203"/>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
            <p:cNvSpPr/>
            <p:nvPr/>
          </p:nvSpPr>
          <p:spPr>
            <a:xfrm>
              <a:off x="6043675" y="414125"/>
              <a:ext cx="230375" cy="230100"/>
            </a:xfrm>
            <a:custGeom>
              <a:rect b="b" l="l" r="r" t="t"/>
              <a:pathLst>
                <a:path extrusionOk="0" h="9204" w="9215">
                  <a:moveTo>
                    <a:pt x="0" y="1"/>
                  </a:moveTo>
                  <a:lnTo>
                    <a:pt x="0"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4" name="Shape 184"/>
        <p:cNvGrpSpPr/>
        <p:nvPr/>
      </p:nvGrpSpPr>
      <p:grpSpPr>
        <a:xfrm>
          <a:off x="0" y="0"/>
          <a:ext cx="0" cy="0"/>
          <a:chOff x="0" y="0"/>
          <a:chExt cx="0" cy="0"/>
        </a:xfrm>
      </p:grpSpPr>
      <p:sp>
        <p:nvSpPr>
          <p:cNvPr id="185" name="Google Shape;185;p7"/>
          <p:cNvSpPr txBox="1"/>
          <p:nvPr>
            <p:ph type="title"/>
          </p:nvPr>
        </p:nvSpPr>
        <p:spPr>
          <a:xfrm>
            <a:off x="713225" y="445025"/>
            <a:ext cx="4294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6" name="Google Shape;186;p7"/>
          <p:cNvSpPr txBox="1"/>
          <p:nvPr>
            <p:ph idx="1" type="subTitle"/>
          </p:nvPr>
        </p:nvSpPr>
        <p:spPr>
          <a:xfrm>
            <a:off x="713225" y="1153465"/>
            <a:ext cx="4294800" cy="176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sp>
        <p:nvSpPr>
          <p:cNvPr id="187" name="Google Shape;187;p7"/>
          <p:cNvSpPr/>
          <p:nvPr>
            <p:ph idx="2" type="pic"/>
          </p:nvPr>
        </p:nvSpPr>
        <p:spPr>
          <a:xfrm>
            <a:off x="5294750" y="983592"/>
            <a:ext cx="3616200" cy="3620400"/>
          </a:xfrm>
          <a:prstGeom prst="ellipse">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8" name="Shape 188"/>
        <p:cNvGrpSpPr/>
        <p:nvPr/>
      </p:nvGrpSpPr>
      <p:grpSpPr>
        <a:xfrm>
          <a:off x="0" y="0"/>
          <a:ext cx="0" cy="0"/>
          <a:chOff x="0" y="0"/>
          <a:chExt cx="0" cy="0"/>
        </a:xfrm>
      </p:grpSpPr>
      <p:sp>
        <p:nvSpPr>
          <p:cNvPr id="189" name="Google Shape;189;p8"/>
          <p:cNvSpPr txBox="1"/>
          <p:nvPr>
            <p:ph type="title"/>
          </p:nvPr>
        </p:nvSpPr>
        <p:spPr>
          <a:xfrm>
            <a:off x="3227275" y="1852225"/>
            <a:ext cx="5203500" cy="2082000"/>
          </a:xfrm>
          <a:prstGeom prst="rect">
            <a:avLst/>
          </a:prstGeom>
        </p:spPr>
        <p:txBody>
          <a:bodyPr anchorCtr="0" anchor="ctr" bIns="91425" lIns="91425" spcFirstLastPara="1" rIns="91425" wrap="square" tIns="91425">
            <a:noAutofit/>
          </a:bodyPr>
          <a:lstStyle>
            <a:lvl1pPr lvl="0" algn="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90" name="Google Shape;190;p8"/>
          <p:cNvGrpSpPr/>
          <p:nvPr/>
        </p:nvGrpSpPr>
        <p:grpSpPr>
          <a:xfrm>
            <a:off x="-921728" y="-536252"/>
            <a:ext cx="3025132" cy="1728712"/>
            <a:chOff x="-157250" y="1355400"/>
            <a:chExt cx="3918564" cy="2239554"/>
          </a:xfrm>
        </p:grpSpPr>
        <p:sp>
          <p:nvSpPr>
            <p:cNvPr id="191" name="Google Shape;191;p8"/>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 name="Google Shape;205;p8"/>
          <p:cNvSpPr/>
          <p:nvPr/>
        </p:nvSpPr>
        <p:spPr>
          <a:xfrm flipH="1" rot="5400000">
            <a:off x="-1114328" y="3375123"/>
            <a:ext cx="1891800" cy="18918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 name="Google Shape;206;p8"/>
          <p:cNvGrpSpPr/>
          <p:nvPr/>
        </p:nvGrpSpPr>
        <p:grpSpPr>
          <a:xfrm rot="5400000">
            <a:off x="-509738" y="2633792"/>
            <a:ext cx="1671136" cy="1718418"/>
            <a:chOff x="7425138" y="3281925"/>
            <a:chExt cx="1887010" cy="1940400"/>
          </a:xfrm>
        </p:grpSpPr>
        <p:sp>
          <p:nvSpPr>
            <p:cNvPr id="207" name="Google Shape;207;p8"/>
            <p:cNvSpPr/>
            <p:nvPr/>
          </p:nvSpPr>
          <p:spPr>
            <a:xfrm>
              <a:off x="7425138" y="3281925"/>
              <a:ext cx="943500" cy="1940400"/>
            </a:xfrm>
            <a:prstGeom prst="rtTriangl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8"/>
            <p:cNvSpPr/>
            <p:nvPr/>
          </p:nvSpPr>
          <p:spPr>
            <a:xfrm>
              <a:off x="8368648" y="3281925"/>
              <a:ext cx="943500" cy="1940400"/>
            </a:xfrm>
            <a:prstGeom prst="rtTriangl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8"/>
          <p:cNvSpPr/>
          <p:nvPr/>
        </p:nvSpPr>
        <p:spPr>
          <a:xfrm>
            <a:off x="8357376" y="4448488"/>
            <a:ext cx="495795" cy="494715"/>
          </a:xfrm>
          <a:custGeom>
            <a:rect b="b" l="l" r="r" t="t"/>
            <a:pathLst>
              <a:path extrusionOk="0" h="27488" w="27548">
                <a:moveTo>
                  <a:pt x="13784" y="0"/>
                </a:moveTo>
                <a:cubicBezTo>
                  <a:pt x="13754" y="0"/>
                  <a:pt x="13724" y="2"/>
                  <a:pt x="13693" y="4"/>
                </a:cubicBezTo>
                <a:cubicBezTo>
                  <a:pt x="12999" y="42"/>
                  <a:pt x="12463" y="651"/>
                  <a:pt x="12510" y="1345"/>
                </a:cubicBezTo>
                <a:lnTo>
                  <a:pt x="13169" y="12270"/>
                </a:lnTo>
                <a:lnTo>
                  <a:pt x="13169" y="12270"/>
                </a:lnTo>
                <a:lnTo>
                  <a:pt x="5908" y="4081"/>
                </a:lnTo>
                <a:cubicBezTo>
                  <a:pt x="5885" y="4043"/>
                  <a:pt x="5835" y="4008"/>
                  <a:pt x="5800" y="3969"/>
                </a:cubicBezTo>
                <a:cubicBezTo>
                  <a:pt x="5558" y="3757"/>
                  <a:pt x="5260" y="3652"/>
                  <a:pt x="4964" y="3652"/>
                </a:cubicBezTo>
                <a:cubicBezTo>
                  <a:pt x="4615" y="3652"/>
                  <a:pt x="4268" y="3797"/>
                  <a:pt x="4016" y="4081"/>
                </a:cubicBezTo>
                <a:cubicBezTo>
                  <a:pt x="3553" y="4605"/>
                  <a:pt x="3588" y="5410"/>
                  <a:pt x="4116" y="5873"/>
                </a:cubicBezTo>
                <a:lnTo>
                  <a:pt x="12059" y="12903"/>
                </a:lnTo>
                <a:cubicBezTo>
                  <a:pt x="11751" y="12899"/>
                  <a:pt x="11447" y="12897"/>
                  <a:pt x="11153" y="12897"/>
                </a:cubicBezTo>
                <a:cubicBezTo>
                  <a:pt x="10480" y="12897"/>
                  <a:pt x="9863" y="12910"/>
                  <a:pt x="9388" y="12952"/>
                </a:cubicBezTo>
                <a:lnTo>
                  <a:pt x="1392" y="12463"/>
                </a:lnTo>
                <a:lnTo>
                  <a:pt x="1234" y="12463"/>
                </a:lnTo>
                <a:cubicBezTo>
                  <a:pt x="539" y="12513"/>
                  <a:pt x="0" y="13111"/>
                  <a:pt x="39" y="13808"/>
                </a:cubicBezTo>
                <a:lnTo>
                  <a:pt x="50" y="13819"/>
                </a:lnTo>
                <a:cubicBezTo>
                  <a:pt x="50" y="13819"/>
                  <a:pt x="39" y="13819"/>
                  <a:pt x="39" y="13831"/>
                </a:cubicBezTo>
                <a:cubicBezTo>
                  <a:pt x="86" y="14496"/>
                  <a:pt x="636" y="15018"/>
                  <a:pt x="1301" y="15018"/>
                </a:cubicBezTo>
                <a:cubicBezTo>
                  <a:pt x="1331" y="15018"/>
                  <a:pt x="1361" y="15017"/>
                  <a:pt x="1392" y="15014"/>
                </a:cubicBezTo>
                <a:lnTo>
                  <a:pt x="2393" y="14953"/>
                </a:lnTo>
                <a:lnTo>
                  <a:pt x="12109" y="14540"/>
                </a:lnTo>
                <a:lnTo>
                  <a:pt x="4116" y="21616"/>
                </a:lnTo>
                <a:cubicBezTo>
                  <a:pt x="4089" y="21643"/>
                  <a:pt x="4042" y="21690"/>
                  <a:pt x="4016" y="21728"/>
                </a:cubicBezTo>
                <a:cubicBezTo>
                  <a:pt x="3553" y="22252"/>
                  <a:pt x="3588" y="23046"/>
                  <a:pt x="4116" y="23508"/>
                </a:cubicBezTo>
                <a:cubicBezTo>
                  <a:pt x="4359" y="23730"/>
                  <a:pt x="4662" y="23838"/>
                  <a:pt x="4964" y="23838"/>
                </a:cubicBezTo>
                <a:cubicBezTo>
                  <a:pt x="5313" y="23838"/>
                  <a:pt x="5660" y="23693"/>
                  <a:pt x="5908" y="23412"/>
                </a:cubicBezTo>
                <a:lnTo>
                  <a:pt x="13169" y="15222"/>
                </a:lnTo>
                <a:lnTo>
                  <a:pt x="13169" y="15222"/>
                </a:lnTo>
                <a:lnTo>
                  <a:pt x="12510" y="26144"/>
                </a:lnTo>
                <a:lnTo>
                  <a:pt x="12510" y="26291"/>
                </a:lnTo>
                <a:cubicBezTo>
                  <a:pt x="12547" y="26965"/>
                  <a:pt x="13117" y="27488"/>
                  <a:pt x="13784" y="27488"/>
                </a:cubicBezTo>
                <a:cubicBezTo>
                  <a:pt x="13808" y="27488"/>
                  <a:pt x="13831" y="27487"/>
                  <a:pt x="13854" y="27486"/>
                </a:cubicBezTo>
                <a:cubicBezTo>
                  <a:pt x="14549" y="27439"/>
                  <a:pt x="15084" y="26842"/>
                  <a:pt x="15038" y="26144"/>
                </a:cubicBezTo>
                <a:lnTo>
                  <a:pt x="14379" y="15222"/>
                </a:lnTo>
                <a:lnTo>
                  <a:pt x="14379" y="15222"/>
                </a:lnTo>
                <a:lnTo>
                  <a:pt x="21639" y="23412"/>
                </a:lnTo>
                <a:cubicBezTo>
                  <a:pt x="21675" y="23447"/>
                  <a:pt x="21713" y="23485"/>
                  <a:pt x="21748" y="23508"/>
                </a:cubicBezTo>
                <a:cubicBezTo>
                  <a:pt x="21992" y="23730"/>
                  <a:pt x="22296" y="23838"/>
                  <a:pt x="22598" y="23838"/>
                </a:cubicBezTo>
                <a:cubicBezTo>
                  <a:pt x="22948" y="23838"/>
                  <a:pt x="23295" y="23693"/>
                  <a:pt x="23543" y="23412"/>
                </a:cubicBezTo>
                <a:cubicBezTo>
                  <a:pt x="24006" y="22887"/>
                  <a:pt x="23959" y="22082"/>
                  <a:pt x="23432" y="21616"/>
                </a:cubicBezTo>
                <a:lnTo>
                  <a:pt x="15500" y="14587"/>
                </a:lnTo>
                <a:lnTo>
                  <a:pt x="15500" y="14587"/>
                </a:lnTo>
                <a:cubicBezTo>
                  <a:pt x="15737" y="14590"/>
                  <a:pt x="15972" y="14591"/>
                  <a:pt x="16202" y="14591"/>
                </a:cubicBezTo>
                <a:cubicBezTo>
                  <a:pt x="16946" y="14591"/>
                  <a:pt x="17639" y="14576"/>
                  <a:pt x="18160" y="14540"/>
                </a:cubicBezTo>
                <a:lnTo>
                  <a:pt x="26168" y="15014"/>
                </a:lnTo>
                <a:cubicBezTo>
                  <a:pt x="26199" y="15014"/>
                  <a:pt x="26231" y="15020"/>
                  <a:pt x="26264" y="15020"/>
                </a:cubicBezTo>
                <a:cubicBezTo>
                  <a:pt x="26281" y="15020"/>
                  <a:pt x="26297" y="15018"/>
                  <a:pt x="26314" y="15014"/>
                </a:cubicBezTo>
                <a:cubicBezTo>
                  <a:pt x="27020" y="14979"/>
                  <a:pt x="27547" y="14379"/>
                  <a:pt x="27509" y="13673"/>
                </a:cubicBezTo>
                <a:lnTo>
                  <a:pt x="27509" y="13661"/>
                </a:lnTo>
                <a:cubicBezTo>
                  <a:pt x="27461" y="12975"/>
                  <a:pt x="26899" y="12462"/>
                  <a:pt x="26233" y="12462"/>
                </a:cubicBezTo>
                <a:cubicBezTo>
                  <a:pt x="26212" y="12462"/>
                  <a:pt x="26190" y="12462"/>
                  <a:pt x="26168" y="12463"/>
                </a:cubicBezTo>
                <a:lnTo>
                  <a:pt x="25154" y="12525"/>
                </a:lnTo>
                <a:lnTo>
                  <a:pt x="15439" y="12952"/>
                </a:lnTo>
                <a:lnTo>
                  <a:pt x="23432" y="5873"/>
                </a:lnTo>
                <a:lnTo>
                  <a:pt x="23543" y="5765"/>
                </a:lnTo>
                <a:cubicBezTo>
                  <a:pt x="24006" y="5241"/>
                  <a:pt x="23959" y="4435"/>
                  <a:pt x="23432" y="3969"/>
                </a:cubicBezTo>
                <a:cubicBezTo>
                  <a:pt x="23191" y="3757"/>
                  <a:pt x="22891" y="3652"/>
                  <a:pt x="22592" y="3652"/>
                </a:cubicBezTo>
                <a:cubicBezTo>
                  <a:pt x="22240" y="3652"/>
                  <a:pt x="21890" y="3797"/>
                  <a:pt x="21639" y="4081"/>
                </a:cubicBezTo>
                <a:lnTo>
                  <a:pt x="14379" y="12270"/>
                </a:lnTo>
                <a:lnTo>
                  <a:pt x="15038" y="1345"/>
                </a:lnTo>
                <a:cubicBezTo>
                  <a:pt x="15049" y="1298"/>
                  <a:pt x="15049" y="1237"/>
                  <a:pt x="15038" y="1187"/>
                </a:cubicBezTo>
                <a:cubicBezTo>
                  <a:pt x="15001" y="523"/>
                  <a:pt x="14452" y="0"/>
                  <a:pt x="13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8"/>
          <p:cNvGrpSpPr/>
          <p:nvPr/>
        </p:nvGrpSpPr>
        <p:grpSpPr>
          <a:xfrm rot="5400000">
            <a:off x="7974043" y="561975"/>
            <a:ext cx="1422159" cy="101100"/>
            <a:chOff x="4539109" y="1273025"/>
            <a:chExt cx="1915366" cy="101100"/>
          </a:xfrm>
        </p:grpSpPr>
        <p:sp>
          <p:nvSpPr>
            <p:cNvPr id="211" name="Google Shape;211;p8"/>
            <p:cNvSpPr/>
            <p:nvPr/>
          </p:nvSpPr>
          <p:spPr>
            <a:xfrm>
              <a:off x="5045975" y="1273025"/>
              <a:ext cx="1408500" cy="10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a:off x="4838481" y="1273025"/>
              <a:ext cx="1355700" cy="10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8"/>
            <p:cNvSpPr/>
            <p:nvPr/>
          </p:nvSpPr>
          <p:spPr>
            <a:xfrm>
              <a:off x="4539109" y="1273025"/>
              <a:ext cx="1355700" cy="101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4" name="Shape 214"/>
        <p:cNvGrpSpPr/>
        <p:nvPr/>
      </p:nvGrpSpPr>
      <p:grpSpPr>
        <a:xfrm>
          <a:off x="0" y="0"/>
          <a:ext cx="0" cy="0"/>
          <a:chOff x="0" y="0"/>
          <a:chExt cx="0" cy="0"/>
        </a:xfrm>
      </p:grpSpPr>
      <p:sp>
        <p:nvSpPr>
          <p:cNvPr id="215" name="Google Shape;215;p9"/>
          <p:cNvSpPr txBox="1"/>
          <p:nvPr>
            <p:ph type="title"/>
          </p:nvPr>
        </p:nvSpPr>
        <p:spPr>
          <a:xfrm>
            <a:off x="2135550" y="1420688"/>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9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16" name="Google Shape;216;p9"/>
          <p:cNvSpPr txBox="1"/>
          <p:nvPr>
            <p:ph idx="1" type="subTitle"/>
          </p:nvPr>
        </p:nvSpPr>
        <p:spPr>
          <a:xfrm>
            <a:off x="2135550" y="3051703"/>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217" name="Google Shape;217;p9"/>
          <p:cNvGrpSpPr/>
          <p:nvPr/>
        </p:nvGrpSpPr>
        <p:grpSpPr>
          <a:xfrm rot="5400000">
            <a:off x="-1155072" y="2006633"/>
            <a:ext cx="2427942" cy="1387404"/>
            <a:chOff x="-157250" y="1355400"/>
            <a:chExt cx="3918564" cy="2239554"/>
          </a:xfrm>
        </p:grpSpPr>
        <p:sp>
          <p:nvSpPr>
            <p:cNvPr id="218" name="Google Shape;218;p9"/>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9"/>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9"/>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9"/>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9"/>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9"/>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9"/>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9"/>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9"/>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9"/>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9"/>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9"/>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9"/>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9"/>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 name="Google Shape;232;p9"/>
          <p:cNvSpPr/>
          <p:nvPr/>
        </p:nvSpPr>
        <p:spPr>
          <a:xfrm>
            <a:off x="6412800" y="4279200"/>
            <a:ext cx="2360700" cy="23607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 name="Google Shape;233;p9"/>
          <p:cNvGrpSpPr/>
          <p:nvPr/>
        </p:nvGrpSpPr>
        <p:grpSpPr>
          <a:xfrm rot="10800000">
            <a:off x="4917400" y="4824525"/>
            <a:ext cx="1915350" cy="101100"/>
            <a:chOff x="4539125" y="1273025"/>
            <a:chExt cx="1915350" cy="101100"/>
          </a:xfrm>
        </p:grpSpPr>
        <p:sp>
          <p:nvSpPr>
            <p:cNvPr id="234" name="Google Shape;234;p9"/>
            <p:cNvSpPr/>
            <p:nvPr/>
          </p:nvSpPr>
          <p:spPr>
            <a:xfrm>
              <a:off x="5045975" y="1273025"/>
              <a:ext cx="1408500" cy="10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9"/>
            <p:cNvSpPr/>
            <p:nvPr/>
          </p:nvSpPr>
          <p:spPr>
            <a:xfrm>
              <a:off x="4838475" y="1273025"/>
              <a:ext cx="1065000" cy="10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9"/>
            <p:cNvSpPr/>
            <p:nvPr/>
          </p:nvSpPr>
          <p:spPr>
            <a:xfrm>
              <a:off x="4539125" y="1273025"/>
              <a:ext cx="565200" cy="101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9"/>
          <p:cNvSpPr/>
          <p:nvPr/>
        </p:nvSpPr>
        <p:spPr>
          <a:xfrm>
            <a:off x="8150925" y="3672925"/>
            <a:ext cx="1669500" cy="16695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noFill/>
      </p:bgPr>
    </p:bg>
    <p:spTree>
      <p:nvGrpSpPr>
        <p:cNvPr id="238" name="Shape 238"/>
        <p:cNvGrpSpPr/>
        <p:nvPr/>
      </p:nvGrpSpPr>
      <p:grpSpPr>
        <a:xfrm>
          <a:off x="0" y="0"/>
          <a:ext cx="0" cy="0"/>
          <a:chOff x="0" y="0"/>
          <a:chExt cx="0" cy="0"/>
        </a:xfrm>
      </p:grpSpPr>
      <p:sp>
        <p:nvSpPr>
          <p:cNvPr id="239" name="Google Shape;239;p10"/>
          <p:cNvSpPr txBox="1"/>
          <p:nvPr>
            <p:ph type="title"/>
          </p:nvPr>
        </p:nvSpPr>
        <p:spPr>
          <a:xfrm>
            <a:off x="2666331" y="3549339"/>
            <a:ext cx="6453300" cy="11676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500"/>
              <a:buFont typeface="Poppins Black"/>
              <a:buNone/>
              <a:defRPr sz="3500">
                <a:solidFill>
                  <a:schemeClr val="dk2"/>
                </a:solidFill>
                <a:latin typeface="Poppins Black"/>
                <a:ea typeface="Poppins Black"/>
                <a:cs typeface="Poppins Black"/>
                <a:sym typeface="Poppins Black"/>
              </a:defRPr>
            </a:lvl1pPr>
            <a:lvl2pPr lvl="1" rtl="0">
              <a:spcBef>
                <a:spcPts val="0"/>
              </a:spcBef>
              <a:spcAft>
                <a:spcPts val="0"/>
              </a:spcAft>
              <a:buClr>
                <a:schemeClr val="dk2"/>
              </a:buClr>
              <a:buSzPts val="3500"/>
              <a:buFont typeface="Poppins Black"/>
              <a:buNone/>
              <a:defRPr sz="3500">
                <a:solidFill>
                  <a:schemeClr val="dk2"/>
                </a:solidFill>
                <a:latin typeface="Poppins Black"/>
                <a:ea typeface="Poppins Black"/>
                <a:cs typeface="Poppins Black"/>
                <a:sym typeface="Poppins Black"/>
              </a:defRPr>
            </a:lvl2pPr>
            <a:lvl3pPr lvl="2" rtl="0">
              <a:spcBef>
                <a:spcPts val="0"/>
              </a:spcBef>
              <a:spcAft>
                <a:spcPts val="0"/>
              </a:spcAft>
              <a:buClr>
                <a:schemeClr val="dk2"/>
              </a:buClr>
              <a:buSzPts val="3500"/>
              <a:buFont typeface="Poppins Black"/>
              <a:buNone/>
              <a:defRPr sz="3500">
                <a:solidFill>
                  <a:schemeClr val="dk2"/>
                </a:solidFill>
                <a:latin typeface="Poppins Black"/>
                <a:ea typeface="Poppins Black"/>
                <a:cs typeface="Poppins Black"/>
                <a:sym typeface="Poppins Black"/>
              </a:defRPr>
            </a:lvl3pPr>
            <a:lvl4pPr lvl="3" rtl="0">
              <a:spcBef>
                <a:spcPts val="0"/>
              </a:spcBef>
              <a:spcAft>
                <a:spcPts val="0"/>
              </a:spcAft>
              <a:buClr>
                <a:schemeClr val="dk2"/>
              </a:buClr>
              <a:buSzPts val="3500"/>
              <a:buFont typeface="Poppins Black"/>
              <a:buNone/>
              <a:defRPr sz="3500">
                <a:solidFill>
                  <a:schemeClr val="dk2"/>
                </a:solidFill>
                <a:latin typeface="Poppins Black"/>
                <a:ea typeface="Poppins Black"/>
                <a:cs typeface="Poppins Black"/>
                <a:sym typeface="Poppins Black"/>
              </a:defRPr>
            </a:lvl4pPr>
            <a:lvl5pPr lvl="4" rtl="0">
              <a:spcBef>
                <a:spcPts val="0"/>
              </a:spcBef>
              <a:spcAft>
                <a:spcPts val="0"/>
              </a:spcAft>
              <a:buClr>
                <a:schemeClr val="dk2"/>
              </a:buClr>
              <a:buSzPts val="3500"/>
              <a:buFont typeface="Poppins Black"/>
              <a:buNone/>
              <a:defRPr sz="3500">
                <a:solidFill>
                  <a:schemeClr val="dk2"/>
                </a:solidFill>
                <a:latin typeface="Poppins Black"/>
                <a:ea typeface="Poppins Black"/>
                <a:cs typeface="Poppins Black"/>
                <a:sym typeface="Poppins Black"/>
              </a:defRPr>
            </a:lvl5pPr>
            <a:lvl6pPr lvl="5" rtl="0">
              <a:spcBef>
                <a:spcPts val="0"/>
              </a:spcBef>
              <a:spcAft>
                <a:spcPts val="0"/>
              </a:spcAft>
              <a:buClr>
                <a:schemeClr val="dk2"/>
              </a:buClr>
              <a:buSzPts val="3500"/>
              <a:buFont typeface="Poppins Black"/>
              <a:buNone/>
              <a:defRPr sz="3500">
                <a:solidFill>
                  <a:schemeClr val="dk2"/>
                </a:solidFill>
                <a:latin typeface="Poppins Black"/>
                <a:ea typeface="Poppins Black"/>
                <a:cs typeface="Poppins Black"/>
                <a:sym typeface="Poppins Black"/>
              </a:defRPr>
            </a:lvl6pPr>
            <a:lvl7pPr lvl="6" rtl="0">
              <a:spcBef>
                <a:spcPts val="0"/>
              </a:spcBef>
              <a:spcAft>
                <a:spcPts val="0"/>
              </a:spcAft>
              <a:buClr>
                <a:schemeClr val="dk2"/>
              </a:buClr>
              <a:buSzPts val="3500"/>
              <a:buFont typeface="Poppins Black"/>
              <a:buNone/>
              <a:defRPr sz="3500">
                <a:solidFill>
                  <a:schemeClr val="dk2"/>
                </a:solidFill>
                <a:latin typeface="Poppins Black"/>
                <a:ea typeface="Poppins Black"/>
                <a:cs typeface="Poppins Black"/>
                <a:sym typeface="Poppins Black"/>
              </a:defRPr>
            </a:lvl7pPr>
            <a:lvl8pPr lvl="7" rtl="0">
              <a:spcBef>
                <a:spcPts val="0"/>
              </a:spcBef>
              <a:spcAft>
                <a:spcPts val="0"/>
              </a:spcAft>
              <a:buClr>
                <a:schemeClr val="dk2"/>
              </a:buClr>
              <a:buSzPts val="3500"/>
              <a:buFont typeface="Poppins Black"/>
              <a:buNone/>
              <a:defRPr sz="3500">
                <a:solidFill>
                  <a:schemeClr val="dk2"/>
                </a:solidFill>
                <a:latin typeface="Poppins Black"/>
                <a:ea typeface="Poppins Black"/>
                <a:cs typeface="Poppins Black"/>
                <a:sym typeface="Poppins Black"/>
              </a:defRPr>
            </a:lvl8pPr>
            <a:lvl9pPr lvl="8" rtl="0">
              <a:spcBef>
                <a:spcPts val="0"/>
              </a:spcBef>
              <a:spcAft>
                <a:spcPts val="0"/>
              </a:spcAft>
              <a:buClr>
                <a:schemeClr val="dk2"/>
              </a:buClr>
              <a:buSzPts val="3500"/>
              <a:buFont typeface="Poppins Black"/>
              <a:buNone/>
              <a:defRPr sz="3500">
                <a:solidFill>
                  <a:schemeClr val="dk2"/>
                </a:solidFill>
                <a:latin typeface="Poppins Black"/>
                <a:ea typeface="Poppins Black"/>
                <a:cs typeface="Poppins Black"/>
                <a:sym typeface="Poppins Black"/>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2"/>
              </a:buClr>
              <a:buSzPts val="1200"/>
              <a:buFont typeface="Poppins"/>
              <a:buChar char="●"/>
              <a:defRPr sz="1200">
                <a:solidFill>
                  <a:schemeClr val="dk2"/>
                </a:solidFill>
                <a:latin typeface="Poppins"/>
                <a:ea typeface="Poppins"/>
                <a:cs typeface="Poppins"/>
                <a:sym typeface="Poppins"/>
              </a:defRPr>
            </a:lvl1pPr>
            <a:lvl2pPr indent="-304800" lvl="1" marL="914400">
              <a:lnSpc>
                <a:spcPct val="100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2pPr>
            <a:lvl3pPr indent="-304800" lvl="2" marL="1371600">
              <a:lnSpc>
                <a:spcPct val="100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3pPr>
            <a:lvl4pPr indent="-304800" lvl="3" marL="1828800">
              <a:lnSpc>
                <a:spcPct val="100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4pPr>
            <a:lvl5pPr indent="-304800" lvl="4" marL="2286000">
              <a:lnSpc>
                <a:spcPct val="100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5pPr>
            <a:lvl6pPr indent="-304800" lvl="5" marL="2743200">
              <a:lnSpc>
                <a:spcPct val="100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6pPr>
            <a:lvl7pPr indent="-304800" lvl="6" marL="3200400">
              <a:lnSpc>
                <a:spcPct val="100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7pPr>
            <a:lvl8pPr indent="-304800" lvl="7" marL="3657600">
              <a:lnSpc>
                <a:spcPct val="100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8pPr>
            <a:lvl9pPr indent="-304800" lvl="8" marL="4114800">
              <a:lnSpc>
                <a:spcPct val="100000"/>
              </a:lnSpc>
              <a:spcBef>
                <a:spcPts val="1600"/>
              </a:spcBef>
              <a:spcAft>
                <a:spcPts val="1600"/>
              </a:spcAft>
              <a:buClr>
                <a:schemeClr val="dk2"/>
              </a:buClr>
              <a:buSzPts val="1200"/>
              <a:buFont typeface="Poppins"/>
              <a:buChar char="■"/>
              <a:defRPr sz="1200">
                <a:solidFill>
                  <a:schemeClr val="dk2"/>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 Id="rId3" Type="http://schemas.openxmlformats.org/officeDocument/2006/relationships/image" Target="../media/image5.png"/><Relationship Id="rId4"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 Id="rId3" Type="http://schemas.openxmlformats.org/officeDocument/2006/relationships/image" Target="../media/image10.png"/><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grpSp>
        <p:nvGrpSpPr>
          <p:cNvPr id="774" name="Google Shape;774;p26"/>
          <p:cNvGrpSpPr/>
          <p:nvPr/>
        </p:nvGrpSpPr>
        <p:grpSpPr>
          <a:xfrm>
            <a:off x="-238799" y="3782837"/>
            <a:ext cx="3519262" cy="2011343"/>
            <a:chOff x="-157250" y="1355400"/>
            <a:chExt cx="3918564" cy="2239554"/>
          </a:xfrm>
        </p:grpSpPr>
        <p:sp>
          <p:nvSpPr>
            <p:cNvPr id="775" name="Google Shape;775;p26"/>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6"/>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6"/>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6"/>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6"/>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6"/>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6"/>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6"/>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6"/>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6"/>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6"/>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6"/>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6"/>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6"/>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 name="Google Shape;789;p26"/>
          <p:cNvSpPr txBox="1"/>
          <p:nvPr>
            <p:ph type="ctrTitle"/>
          </p:nvPr>
        </p:nvSpPr>
        <p:spPr>
          <a:xfrm>
            <a:off x="713225" y="463300"/>
            <a:ext cx="7717500" cy="243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Kechnovation</a:t>
            </a:r>
            <a:endParaRPr sz="5200">
              <a:latin typeface="Arial"/>
              <a:ea typeface="Arial"/>
              <a:cs typeface="Arial"/>
              <a:sym typeface="Arial"/>
            </a:endParaRPr>
          </a:p>
          <a:p>
            <a:pPr indent="0" lvl="0" marL="0" rtl="0" algn="l">
              <a:spcBef>
                <a:spcPts val="0"/>
              </a:spcBef>
              <a:spcAft>
                <a:spcPts val="0"/>
              </a:spcAft>
              <a:buNone/>
            </a:pPr>
            <a:r>
              <a:rPr lang="en" sz="3500">
                <a:solidFill>
                  <a:schemeClr val="lt1"/>
                </a:solidFill>
              </a:rPr>
              <a:t>Technology meets Innovation</a:t>
            </a:r>
            <a:endParaRPr sz="3500">
              <a:solidFill>
                <a:schemeClr val="lt1"/>
              </a:solidFill>
            </a:endParaRPr>
          </a:p>
        </p:txBody>
      </p:sp>
      <p:sp>
        <p:nvSpPr>
          <p:cNvPr id="790" name="Google Shape;790;p26"/>
          <p:cNvSpPr txBox="1"/>
          <p:nvPr>
            <p:ph idx="1" type="subTitle"/>
          </p:nvPr>
        </p:nvSpPr>
        <p:spPr>
          <a:xfrm>
            <a:off x="713250" y="2906050"/>
            <a:ext cx="77175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Category - Brand Design</a:t>
            </a:r>
            <a:endParaRPr/>
          </a:p>
        </p:txBody>
      </p:sp>
      <p:grpSp>
        <p:nvGrpSpPr>
          <p:cNvPr id="791" name="Google Shape;791;p26"/>
          <p:cNvGrpSpPr/>
          <p:nvPr/>
        </p:nvGrpSpPr>
        <p:grpSpPr>
          <a:xfrm>
            <a:off x="6396406" y="3325722"/>
            <a:ext cx="3366418" cy="2261486"/>
            <a:chOff x="6396406" y="3325722"/>
            <a:chExt cx="3366418" cy="2261486"/>
          </a:xfrm>
        </p:grpSpPr>
        <p:sp>
          <p:nvSpPr>
            <p:cNvPr id="792" name="Google Shape;792;p26"/>
            <p:cNvSpPr/>
            <p:nvPr/>
          </p:nvSpPr>
          <p:spPr>
            <a:xfrm rot="-274970">
              <a:off x="6621721" y="3445942"/>
              <a:ext cx="3077689" cy="1710494"/>
            </a:xfrm>
            <a:custGeom>
              <a:rect b="b" l="l" r="r" t="t"/>
              <a:pathLst>
                <a:path extrusionOk="0" h="38505" w="69282">
                  <a:moveTo>
                    <a:pt x="15351" y="7164"/>
                  </a:moveTo>
                  <a:cubicBezTo>
                    <a:pt x="15507" y="7164"/>
                    <a:pt x="15673" y="7170"/>
                    <a:pt x="15851" y="7184"/>
                  </a:cubicBezTo>
                  <a:cubicBezTo>
                    <a:pt x="15951" y="7184"/>
                    <a:pt x="16048" y="7195"/>
                    <a:pt x="16156" y="7210"/>
                  </a:cubicBezTo>
                  <a:cubicBezTo>
                    <a:pt x="16267" y="7222"/>
                    <a:pt x="16376" y="7233"/>
                    <a:pt x="16487" y="7257"/>
                  </a:cubicBezTo>
                  <a:cubicBezTo>
                    <a:pt x="16537" y="7257"/>
                    <a:pt x="16584" y="7269"/>
                    <a:pt x="16645" y="7269"/>
                  </a:cubicBezTo>
                  <a:cubicBezTo>
                    <a:pt x="16792" y="7295"/>
                    <a:pt x="16950" y="7318"/>
                    <a:pt x="17108" y="7342"/>
                  </a:cubicBezTo>
                  <a:cubicBezTo>
                    <a:pt x="17292" y="7380"/>
                    <a:pt x="17474" y="7415"/>
                    <a:pt x="17682" y="7465"/>
                  </a:cubicBezTo>
                  <a:cubicBezTo>
                    <a:pt x="17975" y="7526"/>
                    <a:pt x="18280" y="7588"/>
                    <a:pt x="18611" y="7673"/>
                  </a:cubicBezTo>
                  <a:cubicBezTo>
                    <a:pt x="18818" y="7723"/>
                    <a:pt x="19038" y="7781"/>
                    <a:pt x="19270" y="7843"/>
                  </a:cubicBezTo>
                  <a:cubicBezTo>
                    <a:pt x="19501" y="7904"/>
                    <a:pt x="19732" y="7977"/>
                    <a:pt x="19964" y="8039"/>
                  </a:cubicBezTo>
                  <a:cubicBezTo>
                    <a:pt x="20210" y="8112"/>
                    <a:pt x="20453" y="8185"/>
                    <a:pt x="20696" y="8258"/>
                  </a:cubicBezTo>
                  <a:cubicBezTo>
                    <a:pt x="21821" y="8613"/>
                    <a:pt x="23039" y="9026"/>
                    <a:pt x="24357" y="9527"/>
                  </a:cubicBezTo>
                  <a:cubicBezTo>
                    <a:pt x="25078" y="9796"/>
                    <a:pt x="25836" y="10101"/>
                    <a:pt x="26615" y="10417"/>
                  </a:cubicBezTo>
                  <a:cubicBezTo>
                    <a:pt x="26762" y="10479"/>
                    <a:pt x="26920" y="10540"/>
                    <a:pt x="27081" y="10602"/>
                  </a:cubicBezTo>
                  <a:cubicBezTo>
                    <a:pt x="27544" y="10798"/>
                    <a:pt x="28033" y="11003"/>
                    <a:pt x="28519" y="11211"/>
                  </a:cubicBezTo>
                  <a:cubicBezTo>
                    <a:pt x="28677" y="11284"/>
                    <a:pt x="28838" y="11357"/>
                    <a:pt x="29008" y="11419"/>
                  </a:cubicBezTo>
                  <a:cubicBezTo>
                    <a:pt x="29497" y="11638"/>
                    <a:pt x="29984" y="11858"/>
                    <a:pt x="30496" y="12090"/>
                  </a:cubicBezTo>
                  <a:cubicBezTo>
                    <a:pt x="32338" y="12921"/>
                    <a:pt x="34257" y="13847"/>
                    <a:pt x="36234" y="14849"/>
                  </a:cubicBezTo>
                  <a:cubicBezTo>
                    <a:pt x="37294" y="15396"/>
                    <a:pt x="38343" y="15947"/>
                    <a:pt x="39356" y="16509"/>
                  </a:cubicBezTo>
                  <a:cubicBezTo>
                    <a:pt x="39699" y="16691"/>
                    <a:pt x="40027" y="16875"/>
                    <a:pt x="40370" y="17057"/>
                  </a:cubicBezTo>
                  <a:cubicBezTo>
                    <a:pt x="40701" y="17242"/>
                    <a:pt x="41017" y="17423"/>
                    <a:pt x="41345" y="17608"/>
                  </a:cubicBezTo>
                  <a:cubicBezTo>
                    <a:pt x="41664" y="17789"/>
                    <a:pt x="41992" y="17974"/>
                    <a:pt x="42311" y="18155"/>
                  </a:cubicBezTo>
                  <a:cubicBezTo>
                    <a:pt x="42531" y="18290"/>
                    <a:pt x="42763" y="18413"/>
                    <a:pt x="42994" y="18545"/>
                  </a:cubicBezTo>
                  <a:cubicBezTo>
                    <a:pt x="43225" y="18691"/>
                    <a:pt x="43468" y="18826"/>
                    <a:pt x="43703" y="18973"/>
                  </a:cubicBezTo>
                  <a:cubicBezTo>
                    <a:pt x="44300" y="19327"/>
                    <a:pt x="44886" y="19693"/>
                    <a:pt x="45460" y="20047"/>
                  </a:cubicBezTo>
                  <a:cubicBezTo>
                    <a:pt x="45738" y="20217"/>
                    <a:pt x="46020" y="20402"/>
                    <a:pt x="46301" y="20572"/>
                  </a:cubicBezTo>
                  <a:cubicBezTo>
                    <a:pt x="46570" y="20742"/>
                    <a:pt x="46851" y="20926"/>
                    <a:pt x="47106" y="21096"/>
                  </a:cubicBezTo>
                  <a:cubicBezTo>
                    <a:pt x="47376" y="21269"/>
                    <a:pt x="47630" y="21427"/>
                    <a:pt x="47876" y="21597"/>
                  </a:cubicBezTo>
                  <a:cubicBezTo>
                    <a:pt x="47888" y="21597"/>
                    <a:pt x="47888" y="21609"/>
                    <a:pt x="47900" y="21609"/>
                  </a:cubicBezTo>
                  <a:cubicBezTo>
                    <a:pt x="48278" y="21866"/>
                    <a:pt x="48644" y="22121"/>
                    <a:pt x="48998" y="22367"/>
                  </a:cubicBezTo>
                  <a:cubicBezTo>
                    <a:pt x="49168" y="22487"/>
                    <a:pt x="49353" y="22610"/>
                    <a:pt x="49523" y="22733"/>
                  </a:cubicBezTo>
                  <a:cubicBezTo>
                    <a:pt x="49692" y="22853"/>
                    <a:pt x="49865" y="22976"/>
                    <a:pt x="50023" y="23099"/>
                  </a:cubicBezTo>
                  <a:cubicBezTo>
                    <a:pt x="50243" y="23258"/>
                    <a:pt x="50463" y="23416"/>
                    <a:pt x="50671" y="23574"/>
                  </a:cubicBezTo>
                  <a:cubicBezTo>
                    <a:pt x="51500" y="24198"/>
                    <a:pt x="52244" y="24795"/>
                    <a:pt x="52867" y="25343"/>
                  </a:cubicBezTo>
                  <a:cubicBezTo>
                    <a:pt x="53014" y="25478"/>
                    <a:pt x="53172" y="25612"/>
                    <a:pt x="53307" y="25747"/>
                  </a:cubicBezTo>
                  <a:cubicBezTo>
                    <a:pt x="53380" y="25820"/>
                    <a:pt x="53453" y="25882"/>
                    <a:pt x="53515" y="25940"/>
                  </a:cubicBezTo>
                  <a:cubicBezTo>
                    <a:pt x="53696" y="26113"/>
                    <a:pt x="53854" y="26283"/>
                    <a:pt x="54013" y="26441"/>
                  </a:cubicBezTo>
                  <a:cubicBezTo>
                    <a:pt x="54086" y="26526"/>
                    <a:pt x="54159" y="26614"/>
                    <a:pt x="54232" y="26687"/>
                  </a:cubicBezTo>
                  <a:cubicBezTo>
                    <a:pt x="54367" y="26846"/>
                    <a:pt x="54490" y="26980"/>
                    <a:pt x="54587" y="27127"/>
                  </a:cubicBezTo>
                  <a:cubicBezTo>
                    <a:pt x="54636" y="27174"/>
                    <a:pt x="54672" y="27235"/>
                    <a:pt x="54710" y="27285"/>
                  </a:cubicBezTo>
                  <a:cubicBezTo>
                    <a:pt x="54745" y="27332"/>
                    <a:pt x="54783" y="27382"/>
                    <a:pt x="54818" y="27431"/>
                  </a:cubicBezTo>
                  <a:cubicBezTo>
                    <a:pt x="54856" y="27493"/>
                    <a:pt x="54891" y="27551"/>
                    <a:pt x="54929" y="27613"/>
                  </a:cubicBezTo>
                  <a:cubicBezTo>
                    <a:pt x="54953" y="27639"/>
                    <a:pt x="54964" y="27674"/>
                    <a:pt x="54991" y="27698"/>
                  </a:cubicBezTo>
                  <a:lnTo>
                    <a:pt x="55099" y="27918"/>
                  </a:lnTo>
                  <a:cubicBezTo>
                    <a:pt x="55111" y="27944"/>
                    <a:pt x="55111" y="27956"/>
                    <a:pt x="55126" y="27979"/>
                  </a:cubicBezTo>
                  <a:cubicBezTo>
                    <a:pt x="55161" y="28052"/>
                    <a:pt x="55184" y="28125"/>
                    <a:pt x="55199" y="28199"/>
                  </a:cubicBezTo>
                  <a:cubicBezTo>
                    <a:pt x="55211" y="28199"/>
                    <a:pt x="55211" y="28210"/>
                    <a:pt x="55211" y="28210"/>
                  </a:cubicBezTo>
                  <a:cubicBezTo>
                    <a:pt x="55284" y="28468"/>
                    <a:pt x="55272" y="28676"/>
                    <a:pt x="55184" y="28858"/>
                  </a:cubicBezTo>
                  <a:cubicBezTo>
                    <a:pt x="55161" y="28884"/>
                    <a:pt x="55149" y="28919"/>
                    <a:pt x="55126" y="28943"/>
                  </a:cubicBezTo>
                  <a:cubicBezTo>
                    <a:pt x="55111" y="28957"/>
                    <a:pt x="55111" y="28957"/>
                    <a:pt x="55099" y="28969"/>
                  </a:cubicBezTo>
                  <a:cubicBezTo>
                    <a:pt x="55087" y="28992"/>
                    <a:pt x="55064" y="29016"/>
                    <a:pt x="55038" y="29042"/>
                  </a:cubicBezTo>
                  <a:lnTo>
                    <a:pt x="55026" y="29054"/>
                  </a:lnTo>
                  <a:cubicBezTo>
                    <a:pt x="54774" y="29290"/>
                    <a:pt x="54302" y="29404"/>
                    <a:pt x="53645" y="29404"/>
                  </a:cubicBezTo>
                  <a:cubicBezTo>
                    <a:pt x="53349" y="29404"/>
                    <a:pt x="53016" y="29381"/>
                    <a:pt x="52648" y="29335"/>
                  </a:cubicBezTo>
                  <a:cubicBezTo>
                    <a:pt x="48790" y="28869"/>
                    <a:pt x="41125" y="26002"/>
                    <a:pt x="32731" y="21708"/>
                  </a:cubicBezTo>
                  <a:cubicBezTo>
                    <a:pt x="23979" y="17242"/>
                    <a:pt x="16962" y="12529"/>
                    <a:pt x="14583" y="9711"/>
                  </a:cubicBezTo>
                  <a:cubicBezTo>
                    <a:pt x="14156" y="9210"/>
                    <a:pt x="13874" y="8771"/>
                    <a:pt x="13754" y="8393"/>
                  </a:cubicBezTo>
                  <a:lnTo>
                    <a:pt x="13754" y="8367"/>
                  </a:lnTo>
                  <a:cubicBezTo>
                    <a:pt x="13740" y="8343"/>
                    <a:pt x="13740" y="8320"/>
                    <a:pt x="13728" y="8294"/>
                  </a:cubicBezTo>
                  <a:cubicBezTo>
                    <a:pt x="13728" y="8282"/>
                    <a:pt x="13728" y="8270"/>
                    <a:pt x="13716" y="8258"/>
                  </a:cubicBezTo>
                  <a:lnTo>
                    <a:pt x="13716" y="8185"/>
                  </a:lnTo>
                  <a:cubicBezTo>
                    <a:pt x="13705" y="8174"/>
                    <a:pt x="13705" y="8162"/>
                    <a:pt x="13705" y="8135"/>
                  </a:cubicBezTo>
                  <a:lnTo>
                    <a:pt x="13705" y="8089"/>
                  </a:lnTo>
                  <a:lnTo>
                    <a:pt x="13705" y="8027"/>
                  </a:lnTo>
                  <a:lnTo>
                    <a:pt x="13705" y="7977"/>
                  </a:lnTo>
                  <a:lnTo>
                    <a:pt x="13705" y="7928"/>
                  </a:lnTo>
                  <a:cubicBezTo>
                    <a:pt x="13705" y="7916"/>
                    <a:pt x="13705" y="7904"/>
                    <a:pt x="13716" y="7881"/>
                  </a:cubicBezTo>
                  <a:cubicBezTo>
                    <a:pt x="13716" y="7869"/>
                    <a:pt x="13716" y="7843"/>
                    <a:pt x="13728" y="7831"/>
                  </a:cubicBezTo>
                  <a:cubicBezTo>
                    <a:pt x="13728" y="7819"/>
                    <a:pt x="13728" y="7807"/>
                    <a:pt x="13740" y="7796"/>
                  </a:cubicBezTo>
                  <a:cubicBezTo>
                    <a:pt x="13740" y="7758"/>
                    <a:pt x="13754" y="7734"/>
                    <a:pt x="13778" y="7708"/>
                  </a:cubicBezTo>
                  <a:cubicBezTo>
                    <a:pt x="13924" y="7415"/>
                    <a:pt x="14290" y="7245"/>
                    <a:pt x="14853" y="7184"/>
                  </a:cubicBezTo>
                  <a:cubicBezTo>
                    <a:pt x="14911" y="7172"/>
                    <a:pt x="14973" y="7172"/>
                    <a:pt x="15034" y="7172"/>
                  </a:cubicBezTo>
                  <a:cubicBezTo>
                    <a:pt x="15135" y="7167"/>
                    <a:pt x="15240" y="7164"/>
                    <a:pt x="15351" y="7164"/>
                  </a:cubicBezTo>
                  <a:close/>
                  <a:moveTo>
                    <a:pt x="6962" y="1"/>
                  </a:moveTo>
                  <a:cubicBezTo>
                    <a:pt x="4066" y="1"/>
                    <a:pt x="1969" y="603"/>
                    <a:pt x="952" y="1865"/>
                  </a:cubicBezTo>
                  <a:lnTo>
                    <a:pt x="486" y="2670"/>
                  </a:lnTo>
                  <a:cubicBezTo>
                    <a:pt x="0" y="3938"/>
                    <a:pt x="354" y="5549"/>
                    <a:pt x="1403" y="7403"/>
                  </a:cubicBezTo>
                  <a:cubicBezTo>
                    <a:pt x="1658" y="7843"/>
                    <a:pt x="1965" y="8308"/>
                    <a:pt x="2293" y="8783"/>
                  </a:cubicBezTo>
                  <a:cubicBezTo>
                    <a:pt x="6382" y="14532"/>
                    <a:pt x="16317" y="22098"/>
                    <a:pt x="28897" y="28530"/>
                  </a:cubicBezTo>
                  <a:cubicBezTo>
                    <a:pt x="41378" y="34900"/>
                    <a:pt x="53232" y="38504"/>
                    <a:pt x="60310" y="38504"/>
                  </a:cubicBezTo>
                  <a:cubicBezTo>
                    <a:pt x="60811" y="38504"/>
                    <a:pt x="61288" y="38486"/>
                    <a:pt x="61739" y="38450"/>
                  </a:cubicBezTo>
                  <a:lnTo>
                    <a:pt x="61751" y="38450"/>
                  </a:lnTo>
                  <a:cubicBezTo>
                    <a:pt x="64094" y="38268"/>
                    <a:pt x="65755" y="37571"/>
                    <a:pt x="66522" y="36353"/>
                  </a:cubicBezTo>
                  <a:lnTo>
                    <a:pt x="66657" y="36119"/>
                  </a:lnTo>
                  <a:cubicBezTo>
                    <a:pt x="69281" y="30993"/>
                    <a:pt x="56613" y="19292"/>
                    <a:pt x="38381" y="9978"/>
                  </a:cubicBezTo>
                  <a:cubicBezTo>
                    <a:pt x="25899" y="3604"/>
                    <a:pt x="14044" y="1"/>
                    <a:pt x="6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6"/>
            <p:cNvSpPr/>
            <p:nvPr/>
          </p:nvSpPr>
          <p:spPr>
            <a:xfrm rot="-274970">
              <a:off x="7227011" y="3764856"/>
              <a:ext cx="1847093" cy="985960"/>
            </a:xfrm>
            <a:custGeom>
              <a:rect b="b" l="l" r="r" t="t"/>
              <a:pathLst>
                <a:path extrusionOk="0" h="22195" w="41580">
                  <a:moveTo>
                    <a:pt x="1647" y="0"/>
                  </a:moveTo>
                  <a:cubicBezTo>
                    <a:pt x="1536" y="0"/>
                    <a:pt x="1431" y="3"/>
                    <a:pt x="1330" y="8"/>
                  </a:cubicBezTo>
                  <a:cubicBezTo>
                    <a:pt x="1269" y="8"/>
                    <a:pt x="1207" y="8"/>
                    <a:pt x="1149" y="20"/>
                  </a:cubicBezTo>
                  <a:cubicBezTo>
                    <a:pt x="586" y="81"/>
                    <a:pt x="220" y="251"/>
                    <a:pt x="74" y="544"/>
                  </a:cubicBezTo>
                  <a:cubicBezTo>
                    <a:pt x="50" y="570"/>
                    <a:pt x="36" y="594"/>
                    <a:pt x="36" y="632"/>
                  </a:cubicBezTo>
                  <a:cubicBezTo>
                    <a:pt x="24" y="643"/>
                    <a:pt x="24" y="655"/>
                    <a:pt x="24" y="667"/>
                  </a:cubicBezTo>
                  <a:cubicBezTo>
                    <a:pt x="12" y="679"/>
                    <a:pt x="12" y="705"/>
                    <a:pt x="12" y="717"/>
                  </a:cubicBezTo>
                  <a:cubicBezTo>
                    <a:pt x="1" y="740"/>
                    <a:pt x="1" y="752"/>
                    <a:pt x="1" y="764"/>
                  </a:cubicBezTo>
                  <a:lnTo>
                    <a:pt x="1" y="813"/>
                  </a:lnTo>
                  <a:lnTo>
                    <a:pt x="1" y="863"/>
                  </a:lnTo>
                  <a:lnTo>
                    <a:pt x="1" y="925"/>
                  </a:lnTo>
                  <a:lnTo>
                    <a:pt x="1" y="971"/>
                  </a:lnTo>
                  <a:cubicBezTo>
                    <a:pt x="1" y="998"/>
                    <a:pt x="1" y="1010"/>
                    <a:pt x="12" y="1021"/>
                  </a:cubicBezTo>
                  <a:lnTo>
                    <a:pt x="12" y="1094"/>
                  </a:lnTo>
                  <a:cubicBezTo>
                    <a:pt x="24" y="1106"/>
                    <a:pt x="24" y="1118"/>
                    <a:pt x="24" y="1130"/>
                  </a:cubicBezTo>
                  <a:cubicBezTo>
                    <a:pt x="36" y="1156"/>
                    <a:pt x="36" y="1179"/>
                    <a:pt x="50" y="1203"/>
                  </a:cubicBezTo>
                  <a:lnTo>
                    <a:pt x="50" y="1229"/>
                  </a:lnTo>
                  <a:cubicBezTo>
                    <a:pt x="159" y="1557"/>
                    <a:pt x="390" y="1950"/>
                    <a:pt x="744" y="2389"/>
                  </a:cubicBezTo>
                  <a:cubicBezTo>
                    <a:pt x="847" y="2385"/>
                    <a:pt x="955" y="2383"/>
                    <a:pt x="1069" y="2383"/>
                  </a:cubicBezTo>
                  <a:cubicBezTo>
                    <a:pt x="3705" y="2383"/>
                    <a:pt x="9582" y="3590"/>
                    <a:pt x="22615" y="10783"/>
                  </a:cubicBezTo>
                  <a:cubicBezTo>
                    <a:pt x="32708" y="16348"/>
                    <a:pt x="37857" y="19974"/>
                    <a:pt x="40493" y="22195"/>
                  </a:cubicBezTo>
                  <a:cubicBezTo>
                    <a:pt x="40871" y="22145"/>
                    <a:pt x="41152" y="22048"/>
                    <a:pt x="41322" y="21890"/>
                  </a:cubicBezTo>
                  <a:lnTo>
                    <a:pt x="41334" y="21878"/>
                  </a:lnTo>
                  <a:cubicBezTo>
                    <a:pt x="41360" y="21852"/>
                    <a:pt x="41383" y="21828"/>
                    <a:pt x="41395" y="21805"/>
                  </a:cubicBezTo>
                  <a:cubicBezTo>
                    <a:pt x="41407" y="21793"/>
                    <a:pt x="41407" y="21793"/>
                    <a:pt x="41422" y="21779"/>
                  </a:cubicBezTo>
                  <a:cubicBezTo>
                    <a:pt x="41445" y="21755"/>
                    <a:pt x="41457" y="21720"/>
                    <a:pt x="41480" y="21694"/>
                  </a:cubicBezTo>
                  <a:cubicBezTo>
                    <a:pt x="41568" y="21512"/>
                    <a:pt x="41580" y="21304"/>
                    <a:pt x="41507" y="21046"/>
                  </a:cubicBezTo>
                  <a:cubicBezTo>
                    <a:pt x="41507" y="21046"/>
                    <a:pt x="41507" y="21035"/>
                    <a:pt x="41495" y="21035"/>
                  </a:cubicBezTo>
                  <a:cubicBezTo>
                    <a:pt x="41480" y="20961"/>
                    <a:pt x="41457" y="20888"/>
                    <a:pt x="41422" y="20815"/>
                  </a:cubicBezTo>
                  <a:cubicBezTo>
                    <a:pt x="41407" y="20792"/>
                    <a:pt x="41407" y="20780"/>
                    <a:pt x="41395" y="20754"/>
                  </a:cubicBezTo>
                  <a:lnTo>
                    <a:pt x="41287" y="20534"/>
                  </a:lnTo>
                  <a:cubicBezTo>
                    <a:pt x="41260" y="20510"/>
                    <a:pt x="41249" y="20475"/>
                    <a:pt x="41225" y="20449"/>
                  </a:cubicBezTo>
                  <a:cubicBezTo>
                    <a:pt x="41187" y="20387"/>
                    <a:pt x="41152" y="20329"/>
                    <a:pt x="41114" y="20267"/>
                  </a:cubicBezTo>
                  <a:cubicBezTo>
                    <a:pt x="41079" y="20218"/>
                    <a:pt x="41041" y="20168"/>
                    <a:pt x="41006" y="20121"/>
                  </a:cubicBezTo>
                  <a:cubicBezTo>
                    <a:pt x="40968" y="20071"/>
                    <a:pt x="40932" y="20010"/>
                    <a:pt x="40883" y="19963"/>
                  </a:cubicBezTo>
                  <a:cubicBezTo>
                    <a:pt x="40786" y="19816"/>
                    <a:pt x="40663" y="19682"/>
                    <a:pt x="40528" y="19523"/>
                  </a:cubicBezTo>
                  <a:cubicBezTo>
                    <a:pt x="40455" y="19450"/>
                    <a:pt x="40382" y="19362"/>
                    <a:pt x="40309" y="19277"/>
                  </a:cubicBezTo>
                  <a:cubicBezTo>
                    <a:pt x="40150" y="19119"/>
                    <a:pt x="39992" y="18949"/>
                    <a:pt x="39811" y="18776"/>
                  </a:cubicBezTo>
                  <a:cubicBezTo>
                    <a:pt x="39749" y="18718"/>
                    <a:pt x="39676" y="18656"/>
                    <a:pt x="39603" y="18583"/>
                  </a:cubicBezTo>
                  <a:cubicBezTo>
                    <a:pt x="39468" y="18448"/>
                    <a:pt x="39310" y="18314"/>
                    <a:pt x="39163" y="18179"/>
                  </a:cubicBezTo>
                  <a:cubicBezTo>
                    <a:pt x="38540" y="17631"/>
                    <a:pt x="37796" y="17034"/>
                    <a:pt x="36967" y="16410"/>
                  </a:cubicBezTo>
                  <a:cubicBezTo>
                    <a:pt x="36759" y="16252"/>
                    <a:pt x="36539" y="16094"/>
                    <a:pt x="36319" y="15935"/>
                  </a:cubicBezTo>
                  <a:cubicBezTo>
                    <a:pt x="36161" y="15812"/>
                    <a:pt x="35988" y="15689"/>
                    <a:pt x="35819" y="15569"/>
                  </a:cubicBezTo>
                  <a:cubicBezTo>
                    <a:pt x="35649" y="15446"/>
                    <a:pt x="35464" y="15323"/>
                    <a:pt x="35294" y="15203"/>
                  </a:cubicBezTo>
                  <a:cubicBezTo>
                    <a:pt x="34940" y="14957"/>
                    <a:pt x="34574" y="14702"/>
                    <a:pt x="34196" y="14445"/>
                  </a:cubicBezTo>
                  <a:cubicBezTo>
                    <a:pt x="34184" y="14445"/>
                    <a:pt x="34184" y="14433"/>
                    <a:pt x="34172" y="14433"/>
                  </a:cubicBezTo>
                  <a:cubicBezTo>
                    <a:pt x="33926" y="14263"/>
                    <a:pt x="33672" y="14105"/>
                    <a:pt x="33402" y="13932"/>
                  </a:cubicBezTo>
                  <a:cubicBezTo>
                    <a:pt x="33147" y="13762"/>
                    <a:pt x="32866" y="13578"/>
                    <a:pt x="32597" y="13408"/>
                  </a:cubicBezTo>
                  <a:cubicBezTo>
                    <a:pt x="32316" y="13238"/>
                    <a:pt x="32034" y="13053"/>
                    <a:pt x="31756" y="12883"/>
                  </a:cubicBezTo>
                  <a:cubicBezTo>
                    <a:pt x="31182" y="12529"/>
                    <a:pt x="30596" y="12163"/>
                    <a:pt x="29999" y="11809"/>
                  </a:cubicBezTo>
                  <a:cubicBezTo>
                    <a:pt x="29764" y="11662"/>
                    <a:pt x="29521" y="11527"/>
                    <a:pt x="29290" y="11381"/>
                  </a:cubicBezTo>
                  <a:cubicBezTo>
                    <a:pt x="29059" y="11249"/>
                    <a:pt x="28827" y="11126"/>
                    <a:pt x="28607" y="10991"/>
                  </a:cubicBezTo>
                  <a:cubicBezTo>
                    <a:pt x="28288" y="10810"/>
                    <a:pt x="27960" y="10625"/>
                    <a:pt x="27641" y="10444"/>
                  </a:cubicBezTo>
                  <a:cubicBezTo>
                    <a:pt x="27313" y="10259"/>
                    <a:pt x="26997" y="10078"/>
                    <a:pt x="26666" y="9893"/>
                  </a:cubicBezTo>
                  <a:cubicBezTo>
                    <a:pt x="26323" y="9711"/>
                    <a:pt x="25995" y="9527"/>
                    <a:pt x="25652" y="9345"/>
                  </a:cubicBezTo>
                  <a:cubicBezTo>
                    <a:pt x="24639" y="8783"/>
                    <a:pt x="23590" y="8232"/>
                    <a:pt x="22530" y="7685"/>
                  </a:cubicBezTo>
                  <a:cubicBezTo>
                    <a:pt x="20553" y="6683"/>
                    <a:pt x="18634" y="5757"/>
                    <a:pt x="16792" y="4926"/>
                  </a:cubicBezTo>
                  <a:cubicBezTo>
                    <a:pt x="16280" y="4694"/>
                    <a:pt x="15793" y="4474"/>
                    <a:pt x="15304" y="4255"/>
                  </a:cubicBezTo>
                  <a:cubicBezTo>
                    <a:pt x="15134" y="4193"/>
                    <a:pt x="14973" y="4120"/>
                    <a:pt x="14815" y="4047"/>
                  </a:cubicBezTo>
                  <a:cubicBezTo>
                    <a:pt x="14329" y="3839"/>
                    <a:pt x="13840" y="3634"/>
                    <a:pt x="13377" y="3438"/>
                  </a:cubicBezTo>
                  <a:cubicBezTo>
                    <a:pt x="13216" y="3376"/>
                    <a:pt x="13058" y="3315"/>
                    <a:pt x="12911" y="3253"/>
                  </a:cubicBezTo>
                  <a:cubicBezTo>
                    <a:pt x="12132" y="2937"/>
                    <a:pt x="11374" y="2632"/>
                    <a:pt x="10653" y="2363"/>
                  </a:cubicBezTo>
                  <a:cubicBezTo>
                    <a:pt x="9335" y="1862"/>
                    <a:pt x="8117" y="1449"/>
                    <a:pt x="6992" y="1094"/>
                  </a:cubicBezTo>
                  <a:cubicBezTo>
                    <a:pt x="6749" y="1021"/>
                    <a:pt x="6506" y="948"/>
                    <a:pt x="6260" y="875"/>
                  </a:cubicBezTo>
                  <a:cubicBezTo>
                    <a:pt x="6028" y="813"/>
                    <a:pt x="5797" y="740"/>
                    <a:pt x="5566" y="679"/>
                  </a:cubicBezTo>
                  <a:cubicBezTo>
                    <a:pt x="5334" y="617"/>
                    <a:pt x="5114" y="559"/>
                    <a:pt x="4907" y="509"/>
                  </a:cubicBezTo>
                  <a:cubicBezTo>
                    <a:pt x="4576" y="424"/>
                    <a:pt x="4271" y="362"/>
                    <a:pt x="3978" y="301"/>
                  </a:cubicBezTo>
                  <a:cubicBezTo>
                    <a:pt x="3770" y="251"/>
                    <a:pt x="3588" y="216"/>
                    <a:pt x="3404" y="178"/>
                  </a:cubicBezTo>
                  <a:cubicBezTo>
                    <a:pt x="3246" y="154"/>
                    <a:pt x="3088" y="131"/>
                    <a:pt x="2941" y="105"/>
                  </a:cubicBezTo>
                  <a:cubicBezTo>
                    <a:pt x="2880" y="105"/>
                    <a:pt x="2833" y="93"/>
                    <a:pt x="2783" y="93"/>
                  </a:cubicBezTo>
                  <a:cubicBezTo>
                    <a:pt x="2672" y="69"/>
                    <a:pt x="2563" y="58"/>
                    <a:pt x="2452" y="46"/>
                  </a:cubicBezTo>
                  <a:cubicBezTo>
                    <a:pt x="2344" y="31"/>
                    <a:pt x="2247" y="20"/>
                    <a:pt x="2147" y="20"/>
                  </a:cubicBezTo>
                  <a:cubicBezTo>
                    <a:pt x="1969" y="6"/>
                    <a:pt x="1803" y="0"/>
                    <a:pt x="16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 name="Google Shape;794;p26"/>
            <p:cNvGrpSpPr/>
            <p:nvPr/>
          </p:nvGrpSpPr>
          <p:grpSpPr>
            <a:xfrm rot="-274970">
              <a:off x="6466898" y="3575649"/>
              <a:ext cx="3127115" cy="1889651"/>
              <a:chOff x="1463250" y="488559"/>
              <a:chExt cx="4744516" cy="2867013"/>
            </a:xfrm>
          </p:grpSpPr>
          <p:sp>
            <p:nvSpPr>
              <p:cNvPr id="795" name="Google Shape;795;p26"/>
              <p:cNvSpPr/>
              <p:nvPr/>
            </p:nvSpPr>
            <p:spPr>
              <a:xfrm>
                <a:off x="5091482" y="2794129"/>
                <a:ext cx="436954" cy="235159"/>
              </a:xfrm>
              <a:custGeom>
                <a:rect b="b" l="l" r="r" t="t"/>
                <a:pathLst>
                  <a:path extrusionOk="0" h="3489" w="6483">
                    <a:moveTo>
                      <a:pt x="1" y="0"/>
                    </a:moveTo>
                    <a:lnTo>
                      <a:pt x="1" y="3488"/>
                    </a:lnTo>
                    <a:lnTo>
                      <a:pt x="6483" y="3488"/>
                    </a:lnTo>
                    <a:lnTo>
                      <a:pt x="6483" y="1342"/>
                    </a:lnTo>
                    <a:cubicBezTo>
                      <a:pt x="4517" y="1072"/>
                      <a:pt x="2344" y="62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6"/>
              <p:cNvSpPr/>
              <p:nvPr/>
            </p:nvSpPr>
            <p:spPr>
              <a:xfrm>
                <a:off x="5981437" y="2758743"/>
                <a:ext cx="226329" cy="398064"/>
              </a:xfrm>
              <a:custGeom>
                <a:rect b="b" l="l" r="r" t="t"/>
                <a:pathLst>
                  <a:path extrusionOk="0" h="5906" w="3358">
                    <a:moveTo>
                      <a:pt x="3357" y="1"/>
                    </a:moveTo>
                    <a:cubicBezTo>
                      <a:pt x="2760" y="964"/>
                      <a:pt x="1600" y="1585"/>
                      <a:pt x="1" y="1905"/>
                    </a:cubicBezTo>
                    <a:lnTo>
                      <a:pt x="1" y="5906"/>
                    </a:lnTo>
                    <a:lnTo>
                      <a:pt x="3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6"/>
              <p:cNvSpPr/>
              <p:nvPr/>
            </p:nvSpPr>
            <p:spPr>
              <a:xfrm>
                <a:off x="1463250" y="892221"/>
                <a:ext cx="62682" cy="307816"/>
              </a:xfrm>
              <a:custGeom>
                <a:rect b="b" l="l" r="r" t="t"/>
                <a:pathLst>
                  <a:path extrusionOk="0" h="4567" w="930">
                    <a:moveTo>
                      <a:pt x="929" y="1"/>
                    </a:moveTo>
                    <a:cubicBezTo>
                      <a:pt x="683" y="428"/>
                      <a:pt x="525" y="721"/>
                      <a:pt x="502" y="771"/>
                    </a:cubicBezTo>
                    <a:cubicBezTo>
                      <a:pt x="1" y="1758"/>
                      <a:pt x="171" y="3064"/>
                      <a:pt x="929" y="4567"/>
                    </a:cubicBezTo>
                    <a:lnTo>
                      <a:pt x="9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6"/>
              <p:cNvSpPr/>
              <p:nvPr/>
            </p:nvSpPr>
            <p:spPr>
              <a:xfrm>
                <a:off x="1978931" y="1026483"/>
                <a:ext cx="218983" cy="223701"/>
              </a:xfrm>
              <a:custGeom>
                <a:rect b="b" l="l" r="r" t="t"/>
                <a:pathLst>
                  <a:path extrusionOk="0" h="3319" w="3249">
                    <a:moveTo>
                      <a:pt x="0" y="0"/>
                    </a:moveTo>
                    <a:lnTo>
                      <a:pt x="0" y="3319"/>
                    </a:lnTo>
                    <a:lnTo>
                      <a:pt x="3249" y="3319"/>
                    </a:lnTo>
                    <a:cubicBezTo>
                      <a:pt x="2004" y="2182"/>
                      <a:pt x="917" y="1072"/>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6"/>
              <p:cNvSpPr/>
              <p:nvPr/>
            </p:nvSpPr>
            <p:spPr>
              <a:xfrm>
                <a:off x="5536459" y="2885322"/>
                <a:ext cx="436954" cy="143966"/>
              </a:xfrm>
              <a:custGeom>
                <a:rect b="b" l="l" r="r" t="t"/>
                <a:pathLst>
                  <a:path extrusionOk="0" h="2136" w="6483">
                    <a:moveTo>
                      <a:pt x="1" y="0"/>
                    </a:moveTo>
                    <a:lnTo>
                      <a:pt x="1" y="2135"/>
                    </a:lnTo>
                    <a:lnTo>
                      <a:pt x="6482" y="2135"/>
                    </a:lnTo>
                    <a:lnTo>
                      <a:pt x="6482" y="50"/>
                    </a:lnTo>
                    <a:cubicBezTo>
                      <a:pt x="6067" y="123"/>
                      <a:pt x="5639" y="185"/>
                      <a:pt x="5188" y="220"/>
                    </a:cubicBezTo>
                    <a:lnTo>
                      <a:pt x="5176" y="220"/>
                    </a:lnTo>
                    <a:cubicBezTo>
                      <a:pt x="4728" y="257"/>
                      <a:pt x="4256" y="275"/>
                      <a:pt x="3761" y="275"/>
                    </a:cubicBezTo>
                    <a:cubicBezTo>
                      <a:pt x="2626" y="275"/>
                      <a:pt x="1369" y="18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6"/>
              <p:cNvSpPr/>
              <p:nvPr/>
            </p:nvSpPr>
            <p:spPr>
              <a:xfrm>
                <a:off x="3313189" y="2147556"/>
                <a:ext cx="436752" cy="436752"/>
              </a:xfrm>
              <a:custGeom>
                <a:rect b="b" l="l" r="r" t="t"/>
                <a:pathLst>
                  <a:path extrusionOk="0" h="6480" w="6480">
                    <a:moveTo>
                      <a:pt x="1" y="1"/>
                    </a:moveTo>
                    <a:lnTo>
                      <a:pt x="1" y="6480"/>
                    </a:lnTo>
                    <a:lnTo>
                      <a:pt x="6480" y="6480"/>
                    </a:lnTo>
                    <a:lnTo>
                      <a:pt x="6480" y="1831"/>
                    </a:lnTo>
                    <a:cubicBezTo>
                      <a:pt x="6090" y="1635"/>
                      <a:pt x="5712" y="1439"/>
                      <a:pt x="5320" y="1246"/>
                    </a:cubicBezTo>
                    <a:cubicBezTo>
                      <a:pt x="4514" y="841"/>
                      <a:pt x="3735" y="428"/>
                      <a:pt x="29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6"/>
              <p:cNvSpPr/>
              <p:nvPr/>
            </p:nvSpPr>
            <p:spPr>
              <a:xfrm>
                <a:off x="2868279" y="1764990"/>
                <a:ext cx="436685" cy="374340"/>
              </a:xfrm>
              <a:custGeom>
                <a:rect b="b" l="l" r="r" t="t"/>
                <a:pathLst>
                  <a:path extrusionOk="0" h="5554" w="6479">
                    <a:moveTo>
                      <a:pt x="0" y="1"/>
                    </a:moveTo>
                    <a:lnTo>
                      <a:pt x="0" y="5554"/>
                    </a:lnTo>
                    <a:lnTo>
                      <a:pt x="6479" y="5554"/>
                    </a:lnTo>
                    <a:lnTo>
                      <a:pt x="6479" y="3981"/>
                    </a:lnTo>
                    <a:cubicBezTo>
                      <a:pt x="4197" y="2675"/>
                      <a:pt x="2024" y="1345"/>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6"/>
              <p:cNvSpPr/>
              <p:nvPr/>
            </p:nvSpPr>
            <p:spPr>
              <a:xfrm>
                <a:off x="3313189" y="2037221"/>
                <a:ext cx="183463" cy="102111"/>
              </a:xfrm>
              <a:custGeom>
                <a:rect b="b" l="l" r="r" t="t"/>
                <a:pathLst>
                  <a:path extrusionOk="0" h="1515" w="2722">
                    <a:moveTo>
                      <a:pt x="1" y="1"/>
                    </a:moveTo>
                    <a:lnTo>
                      <a:pt x="1" y="1515"/>
                    </a:lnTo>
                    <a:lnTo>
                      <a:pt x="2722" y="1515"/>
                    </a:lnTo>
                    <a:cubicBezTo>
                      <a:pt x="1794" y="1026"/>
                      <a:pt x="891" y="513"/>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6"/>
              <p:cNvSpPr/>
              <p:nvPr/>
            </p:nvSpPr>
            <p:spPr>
              <a:xfrm>
                <a:off x="2868279" y="2147556"/>
                <a:ext cx="436685" cy="436752"/>
              </a:xfrm>
              <a:custGeom>
                <a:rect b="b" l="l" r="r" t="t"/>
                <a:pathLst>
                  <a:path extrusionOk="0" h="6480" w="6479">
                    <a:moveTo>
                      <a:pt x="0" y="1"/>
                    </a:moveTo>
                    <a:lnTo>
                      <a:pt x="0" y="2942"/>
                    </a:lnTo>
                    <a:cubicBezTo>
                      <a:pt x="1989" y="4137"/>
                      <a:pt x="4086" y="5320"/>
                      <a:pt x="6271" y="6480"/>
                    </a:cubicBezTo>
                    <a:lnTo>
                      <a:pt x="6479" y="6480"/>
                    </a:lnTo>
                    <a:lnTo>
                      <a:pt x="6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6"/>
              <p:cNvSpPr/>
              <p:nvPr/>
            </p:nvSpPr>
            <p:spPr>
              <a:xfrm>
                <a:off x="3757425" y="2592534"/>
                <a:ext cx="436685" cy="413027"/>
              </a:xfrm>
              <a:custGeom>
                <a:rect b="b" l="l" r="r" t="t"/>
                <a:pathLst>
                  <a:path extrusionOk="0" h="6128" w="6479">
                    <a:moveTo>
                      <a:pt x="0" y="1"/>
                    </a:moveTo>
                    <a:lnTo>
                      <a:pt x="0" y="3319"/>
                    </a:lnTo>
                    <a:cubicBezTo>
                      <a:pt x="2209" y="4344"/>
                      <a:pt x="4382" y="5284"/>
                      <a:pt x="6479" y="6128"/>
                    </a:cubicBezTo>
                    <a:lnTo>
                      <a:pt x="6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6"/>
              <p:cNvSpPr/>
              <p:nvPr/>
            </p:nvSpPr>
            <p:spPr>
              <a:xfrm>
                <a:off x="4647313" y="2655149"/>
                <a:ext cx="435943" cy="374137"/>
              </a:xfrm>
              <a:custGeom>
                <a:rect b="b" l="l" r="r" t="t"/>
                <a:pathLst>
                  <a:path extrusionOk="0" h="5551" w="6468">
                    <a:moveTo>
                      <a:pt x="1" y="0"/>
                    </a:moveTo>
                    <a:lnTo>
                      <a:pt x="1" y="5550"/>
                    </a:lnTo>
                    <a:lnTo>
                      <a:pt x="6468" y="5550"/>
                    </a:lnTo>
                    <a:lnTo>
                      <a:pt x="6468" y="2024"/>
                    </a:lnTo>
                    <a:cubicBezTo>
                      <a:pt x="4432" y="1488"/>
                      <a:pt x="2259" y="806"/>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6"/>
              <p:cNvSpPr/>
              <p:nvPr/>
            </p:nvSpPr>
            <p:spPr>
              <a:xfrm>
                <a:off x="4202335" y="2480582"/>
                <a:ext cx="254165" cy="103729"/>
              </a:xfrm>
              <a:custGeom>
                <a:rect b="b" l="l" r="r" t="t"/>
                <a:pathLst>
                  <a:path extrusionOk="0" h="1539" w="3771">
                    <a:moveTo>
                      <a:pt x="1" y="1"/>
                    </a:moveTo>
                    <a:lnTo>
                      <a:pt x="1" y="1539"/>
                    </a:lnTo>
                    <a:lnTo>
                      <a:pt x="3770" y="1539"/>
                    </a:lnTo>
                    <a:cubicBezTo>
                      <a:pt x="2540" y="1064"/>
                      <a:pt x="1281" y="552"/>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6"/>
              <p:cNvSpPr/>
              <p:nvPr/>
            </p:nvSpPr>
            <p:spPr>
              <a:xfrm>
                <a:off x="3757425" y="2275077"/>
                <a:ext cx="436685" cy="309231"/>
              </a:xfrm>
              <a:custGeom>
                <a:rect b="b" l="l" r="r" t="t"/>
                <a:pathLst>
                  <a:path extrusionOk="0" h="4588" w="6479">
                    <a:moveTo>
                      <a:pt x="0" y="1"/>
                    </a:moveTo>
                    <a:lnTo>
                      <a:pt x="0" y="4588"/>
                    </a:lnTo>
                    <a:lnTo>
                      <a:pt x="6479" y="4588"/>
                    </a:lnTo>
                    <a:lnTo>
                      <a:pt x="6479" y="3003"/>
                    </a:lnTo>
                    <a:cubicBezTo>
                      <a:pt x="4355" y="2086"/>
                      <a:pt x="2197" y="1085"/>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6"/>
              <p:cNvSpPr/>
              <p:nvPr/>
            </p:nvSpPr>
            <p:spPr>
              <a:xfrm>
                <a:off x="4202335" y="2592534"/>
                <a:ext cx="436752" cy="436752"/>
              </a:xfrm>
              <a:custGeom>
                <a:rect b="b" l="l" r="r" t="t"/>
                <a:pathLst>
                  <a:path extrusionOk="0" h="6480" w="6480">
                    <a:moveTo>
                      <a:pt x="1" y="1"/>
                    </a:moveTo>
                    <a:lnTo>
                      <a:pt x="1" y="6175"/>
                    </a:lnTo>
                    <a:cubicBezTo>
                      <a:pt x="270" y="6274"/>
                      <a:pt x="525" y="6371"/>
                      <a:pt x="783" y="6479"/>
                    </a:cubicBezTo>
                    <a:lnTo>
                      <a:pt x="6480" y="6479"/>
                    </a:lnTo>
                    <a:lnTo>
                      <a:pt x="6480" y="891"/>
                    </a:lnTo>
                    <a:cubicBezTo>
                      <a:pt x="5689" y="610"/>
                      <a:pt x="4895" y="305"/>
                      <a:pt x="4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6"/>
              <p:cNvSpPr/>
              <p:nvPr/>
            </p:nvSpPr>
            <p:spPr>
              <a:xfrm>
                <a:off x="4276408" y="3037512"/>
                <a:ext cx="362679" cy="129206"/>
              </a:xfrm>
              <a:custGeom>
                <a:rect b="b" l="l" r="r" t="t"/>
                <a:pathLst>
                  <a:path extrusionOk="0" h="1917" w="5381">
                    <a:moveTo>
                      <a:pt x="0" y="1"/>
                    </a:moveTo>
                    <a:cubicBezTo>
                      <a:pt x="1854" y="709"/>
                      <a:pt x="3650" y="1357"/>
                      <a:pt x="5381" y="1916"/>
                    </a:cubicBezTo>
                    <a:lnTo>
                      <a:pt x="5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6"/>
              <p:cNvSpPr/>
              <p:nvPr/>
            </p:nvSpPr>
            <p:spPr>
              <a:xfrm>
                <a:off x="3313189" y="2592534"/>
                <a:ext cx="436752" cy="220600"/>
              </a:xfrm>
              <a:custGeom>
                <a:rect b="b" l="l" r="r" t="t"/>
                <a:pathLst>
                  <a:path extrusionOk="0" h="3273" w="6480">
                    <a:moveTo>
                      <a:pt x="1" y="1"/>
                    </a:moveTo>
                    <a:lnTo>
                      <a:pt x="1" y="50"/>
                    </a:lnTo>
                    <a:cubicBezTo>
                      <a:pt x="560" y="355"/>
                      <a:pt x="1134" y="648"/>
                      <a:pt x="1720" y="953"/>
                    </a:cubicBezTo>
                    <a:cubicBezTo>
                      <a:pt x="3319" y="1770"/>
                      <a:pt x="4907" y="2540"/>
                      <a:pt x="6480" y="3272"/>
                    </a:cubicBezTo>
                    <a:lnTo>
                      <a:pt x="64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6"/>
              <p:cNvSpPr/>
              <p:nvPr/>
            </p:nvSpPr>
            <p:spPr>
              <a:xfrm>
                <a:off x="4647313" y="3037512"/>
                <a:ext cx="435943" cy="253357"/>
              </a:xfrm>
              <a:custGeom>
                <a:rect b="b" l="l" r="r" t="t"/>
                <a:pathLst>
                  <a:path extrusionOk="0" h="3759" w="6468">
                    <a:moveTo>
                      <a:pt x="1" y="1"/>
                    </a:moveTo>
                    <a:lnTo>
                      <a:pt x="1" y="1954"/>
                    </a:lnTo>
                    <a:cubicBezTo>
                      <a:pt x="2294" y="2698"/>
                      <a:pt x="4479" y="3307"/>
                      <a:pt x="6468" y="3758"/>
                    </a:cubicBezTo>
                    <a:lnTo>
                      <a:pt x="64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6"/>
              <p:cNvSpPr/>
              <p:nvPr/>
            </p:nvSpPr>
            <p:spPr>
              <a:xfrm>
                <a:off x="2554800" y="2147556"/>
                <a:ext cx="305255" cy="193371"/>
              </a:xfrm>
              <a:custGeom>
                <a:rect b="b" l="l" r="r" t="t"/>
                <a:pathLst>
                  <a:path extrusionOk="0" h="2869" w="4529">
                    <a:moveTo>
                      <a:pt x="0" y="1"/>
                    </a:moveTo>
                    <a:cubicBezTo>
                      <a:pt x="1441" y="964"/>
                      <a:pt x="2952" y="1916"/>
                      <a:pt x="4528" y="2868"/>
                    </a:cubicBezTo>
                    <a:lnTo>
                      <a:pt x="45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6"/>
              <p:cNvSpPr/>
              <p:nvPr/>
            </p:nvSpPr>
            <p:spPr>
              <a:xfrm>
                <a:off x="1978931" y="1258408"/>
                <a:ext cx="436954" cy="436752"/>
              </a:xfrm>
              <a:custGeom>
                <a:rect b="b" l="l" r="r" t="t"/>
                <a:pathLst>
                  <a:path extrusionOk="0" h="6480" w="6483">
                    <a:moveTo>
                      <a:pt x="0" y="1"/>
                    </a:moveTo>
                    <a:lnTo>
                      <a:pt x="0" y="6480"/>
                    </a:lnTo>
                    <a:lnTo>
                      <a:pt x="6482" y="6480"/>
                    </a:lnTo>
                    <a:lnTo>
                      <a:pt x="6482" y="2649"/>
                    </a:lnTo>
                    <a:cubicBezTo>
                      <a:pt x="5372" y="1744"/>
                      <a:pt x="4335" y="865"/>
                      <a:pt x="3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6"/>
              <p:cNvSpPr/>
              <p:nvPr/>
            </p:nvSpPr>
            <p:spPr>
              <a:xfrm>
                <a:off x="2424110" y="1443422"/>
                <a:ext cx="340572" cy="251739"/>
              </a:xfrm>
              <a:custGeom>
                <a:rect b="b" l="l" r="r" t="t"/>
                <a:pathLst>
                  <a:path extrusionOk="0" h="3735" w="5053">
                    <a:moveTo>
                      <a:pt x="0" y="0"/>
                    </a:moveTo>
                    <a:lnTo>
                      <a:pt x="0" y="3735"/>
                    </a:lnTo>
                    <a:lnTo>
                      <a:pt x="5052" y="3735"/>
                    </a:lnTo>
                    <a:cubicBezTo>
                      <a:pt x="3234" y="2478"/>
                      <a:pt x="1538" y="1233"/>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6"/>
              <p:cNvSpPr/>
              <p:nvPr/>
            </p:nvSpPr>
            <p:spPr>
              <a:xfrm>
                <a:off x="2424110" y="1703386"/>
                <a:ext cx="435943" cy="435943"/>
              </a:xfrm>
              <a:custGeom>
                <a:rect b="b" l="l" r="r" t="t"/>
                <a:pathLst>
                  <a:path extrusionOk="0" h="6468" w="6468">
                    <a:moveTo>
                      <a:pt x="0" y="1"/>
                    </a:moveTo>
                    <a:lnTo>
                      <a:pt x="0" y="5273"/>
                    </a:lnTo>
                    <a:cubicBezTo>
                      <a:pt x="559" y="5674"/>
                      <a:pt x="1157" y="6078"/>
                      <a:pt x="1757" y="6468"/>
                    </a:cubicBezTo>
                    <a:lnTo>
                      <a:pt x="6467" y="6468"/>
                    </a:lnTo>
                    <a:lnTo>
                      <a:pt x="6467" y="830"/>
                    </a:lnTo>
                    <a:cubicBezTo>
                      <a:pt x="6051" y="560"/>
                      <a:pt x="5638" y="282"/>
                      <a:pt x="52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6"/>
              <p:cNvSpPr/>
              <p:nvPr/>
            </p:nvSpPr>
            <p:spPr>
              <a:xfrm>
                <a:off x="1978931" y="1703386"/>
                <a:ext cx="436954" cy="349671"/>
              </a:xfrm>
              <a:custGeom>
                <a:rect b="b" l="l" r="r" t="t"/>
                <a:pathLst>
                  <a:path extrusionOk="0" h="5188" w="6483">
                    <a:moveTo>
                      <a:pt x="0" y="1"/>
                    </a:moveTo>
                    <a:lnTo>
                      <a:pt x="0" y="194"/>
                    </a:lnTo>
                    <a:cubicBezTo>
                      <a:pt x="1869" y="1805"/>
                      <a:pt x="4042" y="3489"/>
                      <a:pt x="6482" y="5188"/>
                    </a:cubicBezTo>
                    <a:lnTo>
                      <a:pt x="64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6"/>
              <p:cNvSpPr/>
              <p:nvPr/>
            </p:nvSpPr>
            <p:spPr>
              <a:xfrm>
                <a:off x="1558622" y="1258408"/>
                <a:ext cx="412286" cy="436752"/>
              </a:xfrm>
              <a:custGeom>
                <a:rect b="b" l="l" r="r" t="t"/>
                <a:pathLst>
                  <a:path extrusionOk="0" h="6480" w="6117">
                    <a:moveTo>
                      <a:pt x="1" y="1"/>
                    </a:moveTo>
                    <a:cubicBezTo>
                      <a:pt x="1172" y="1916"/>
                      <a:pt x="3187" y="4125"/>
                      <a:pt x="5870" y="6480"/>
                    </a:cubicBezTo>
                    <a:lnTo>
                      <a:pt x="6116" y="6480"/>
                    </a:lnTo>
                    <a:lnTo>
                      <a:pt x="61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6"/>
              <p:cNvSpPr/>
              <p:nvPr/>
            </p:nvSpPr>
            <p:spPr>
              <a:xfrm>
                <a:off x="1576011" y="488559"/>
                <a:ext cx="241899" cy="317454"/>
              </a:xfrm>
              <a:custGeom>
                <a:rect b="b" l="l" r="r" t="t"/>
                <a:pathLst>
                  <a:path extrusionOk="0" h="4710" w="3589">
                    <a:moveTo>
                      <a:pt x="2683" y="0"/>
                    </a:moveTo>
                    <a:lnTo>
                      <a:pt x="2683" y="0"/>
                    </a:lnTo>
                    <a:cubicBezTo>
                      <a:pt x="2683" y="0"/>
                      <a:pt x="1134" y="2721"/>
                      <a:pt x="0" y="4710"/>
                    </a:cubicBezTo>
                    <a:lnTo>
                      <a:pt x="3588" y="4710"/>
                    </a:lnTo>
                    <a:cubicBezTo>
                      <a:pt x="2551" y="2868"/>
                      <a:pt x="2197" y="1257"/>
                      <a:pt x="26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6"/>
              <p:cNvSpPr/>
              <p:nvPr/>
            </p:nvSpPr>
            <p:spPr>
              <a:xfrm>
                <a:off x="1533953" y="813295"/>
                <a:ext cx="436954" cy="436887"/>
              </a:xfrm>
              <a:custGeom>
                <a:rect b="b" l="l" r="r" t="t"/>
                <a:pathLst>
                  <a:path extrusionOk="0" h="6482" w="6483">
                    <a:moveTo>
                      <a:pt x="551" y="0"/>
                    </a:moveTo>
                    <a:cubicBezTo>
                      <a:pt x="343" y="355"/>
                      <a:pt x="159" y="686"/>
                      <a:pt x="0" y="967"/>
                    </a:cubicBezTo>
                    <a:lnTo>
                      <a:pt x="0" y="5981"/>
                    </a:lnTo>
                    <a:cubicBezTo>
                      <a:pt x="100" y="6139"/>
                      <a:pt x="197" y="6312"/>
                      <a:pt x="293" y="6482"/>
                    </a:cubicBezTo>
                    <a:lnTo>
                      <a:pt x="6482" y="6482"/>
                    </a:lnTo>
                    <a:lnTo>
                      <a:pt x="6482" y="3029"/>
                    </a:lnTo>
                    <a:cubicBezTo>
                      <a:pt x="5970" y="2431"/>
                      <a:pt x="5519" y="1857"/>
                      <a:pt x="5114" y="1295"/>
                    </a:cubicBezTo>
                    <a:cubicBezTo>
                      <a:pt x="4798" y="855"/>
                      <a:pt x="4529" y="428"/>
                      <a:pt x="4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6"/>
              <p:cNvSpPr/>
              <p:nvPr/>
            </p:nvSpPr>
            <p:spPr>
              <a:xfrm>
                <a:off x="5091482" y="3037512"/>
                <a:ext cx="436954" cy="316713"/>
              </a:xfrm>
              <a:custGeom>
                <a:rect b="b" l="l" r="r" t="t"/>
                <a:pathLst>
                  <a:path extrusionOk="0" h="4699" w="6483">
                    <a:moveTo>
                      <a:pt x="1" y="1"/>
                    </a:moveTo>
                    <a:lnTo>
                      <a:pt x="1" y="3785"/>
                    </a:lnTo>
                    <a:cubicBezTo>
                      <a:pt x="2455" y="4321"/>
                      <a:pt x="4626" y="4637"/>
                      <a:pt x="6483" y="4699"/>
                    </a:cubicBezTo>
                    <a:lnTo>
                      <a:pt x="64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6"/>
              <p:cNvSpPr/>
              <p:nvPr/>
            </p:nvSpPr>
            <p:spPr>
              <a:xfrm>
                <a:off x="5536459" y="3037512"/>
                <a:ext cx="436954" cy="318061"/>
              </a:xfrm>
              <a:custGeom>
                <a:rect b="b" l="l" r="r" t="t"/>
                <a:pathLst>
                  <a:path extrusionOk="0" h="4719" w="6483">
                    <a:moveTo>
                      <a:pt x="1" y="1"/>
                    </a:moveTo>
                    <a:lnTo>
                      <a:pt x="1" y="4710"/>
                    </a:lnTo>
                    <a:cubicBezTo>
                      <a:pt x="190" y="4715"/>
                      <a:pt x="377" y="4718"/>
                      <a:pt x="559" y="4718"/>
                    </a:cubicBezTo>
                    <a:cubicBezTo>
                      <a:pt x="3441" y="4718"/>
                      <a:pt x="5403" y="4063"/>
                      <a:pt x="6116" y="2675"/>
                    </a:cubicBezTo>
                    <a:cubicBezTo>
                      <a:pt x="6163" y="2587"/>
                      <a:pt x="6201" y="2502"/>
                      <a:pt x="6236" y="2405"/>
                    </a:cubicBezTo>
                    <a:lnTo>
                      <a:pt x="6482" y="1978"/>
                    </a:lnTo>
                    <a:lnTo>
                      <a:pt x="64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2" name="Google Shape;822;p26"/>
          <p:cNvSpPr/>
          <p:nvPr/>
        </p:nvSpPr>
        <p:spPr>
          <a:xfrm>
            <a:off x="3225825" y="4197842"/>
            <a:ext cx="853992" cy="406169"/>
          </a:xfrm>
          <a:custGeom>
            <a:rect b="b" l="l" r="r" t="t"/>
            <a:pathLst>
              <a:path extrusionOk="0" h="17698" w="37211">
                <a:moveTo>
                  <a:pt x="18611" y="1"/>
                </a:moveTo>
                <a:cubicBezTo>
                  <a:pt x="8641" y="1"/>
                  <a:pt x="490" y="7847"/>
                  <a:pt x="1" y="17697"/>
                </a:cubicBezTo>
                <a:lnTo>
                  <a:pt x="37210" y="17697"/>
                </a:lnTo>
                <a:cubicBezTo>
                  <a:pt x="36721" y="7847"/>
                  <a:pt x="28582" y="1"/>
                  <a:pt x="186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6"/>
          <p:cNvSpPr/>
          <p:nvPr/>
        </p:nvSpPr>
        <p:spPr>
          <a:xfrm>
            <a:off x="3225825" y="3795400"/>
            <a:ext cx="853992" cy="405825"/>
          </a:xfrm>
          <a:custGeom>
            <a:rect b="b" l="l" r="r" t="t"/>
            <a:pathLst>
              <a:path extrusionOk="0" h="17683" w="37211">
                <a:moveTo>
                  <a:pt x="18611" y="0"/>
                </a:moveTo>
                <a:cubicBezTo>
                  <a:pt x="8641" y="0"/>
                  <a:pt x="490" y="7835"/>
                  <a:pt x="1" y="17682"/>
                </a:cubicBezTo>
                <a:lnTo>
                  <a:pt x="37210" y="17682"/>
                </a:lnTo>
                <a:cubicBezTo>
                  <a:pt x="36721" y="7835"/>
                  <a:pt x="28582" y="0"/>
                  <a:pt x="18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6"/>
          <p:cNvSpPr/>
          <p:nvPr/>
        </p:nvSpPr>
        <p:spPr>
          <a:xfrm>
            <a:off x="7299938" y="-374750"/>
            <a:ext cx="2011500" cy="20115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6"/>
          <p:cNvSpPr/>
          <p:nvPr/>
        </p:nvSpPr>
        <p:spPr>
          <a:xfrm>
            <a:off x="8178895" y="426741"/>
            <a:ext cx="409432" cy="408540"/>
          </a:xfrm>
          <a:custGeom>
            <a:rect b="b" l="l" r="r" t="t"/>
            <a:pathLst>
              <a:path extrusionOk="0" h="27488" w="27548">
                <a:moveTo>
                  <a:pt x="13784" y="0"/>
                </a:moveTo>
                <a:cubicBezTo>
                  <a:pt x="13754" y="0"/>
                  <a:pt x="13724" y="2"/>
                  <a:pt x="13693" y="4"/>
                </a:cubicBezTo>
                <a:cubicBezTo>
                  <a:pt x="12999" y="42"/>
                  <a:pt x="12463" y="651"/>
                  <a:pt x="12510" y="1345"/>
                </a:cubicBezTo>
                <a:lnTo>
                  <a:pt x="13169" y="12270"/>
                </a:lnTo>
                <a:lnTo>
                  <a:pt x="13169" y="12270"/>
                </a:lnTo>
                <a:lnTo>
                  <a:pt x="5908" y="4081"/>
                </a:lnTo>
                <a:cubicBezTo>
                  <a:pt x="5885" y="4043"/>
                  <a:pt x="5835" y="4008"/>
                  <a:pt x="5800" y="3969"/>
                </a:cubicBezTo>
                <a:cubicBezTo>
                  <a:pt x="5558" y="3757"/>
                  <a:pt x="5260" y="3652"/>
                  <a:pt x="4964" y="3652"/>
                </a:cubicBezTo>
                <a:cubicBezTo>
                  <a:pt x="4615" y="3652"/>
                  <a:pt x="4268" y="3797"/>
                  <a:pt x="4016" y="4081"/>
                </a:cubicBezTo>
                <a:cubicBezTo>
                  <a:pt x="3553" y="4605"/>
                  <a:pt x="3588" y="5410"/>
                  <a:pt x="4116" y="5873"/>
                </a:cubicBezTo>
                <a:lnTo>
                  <a:pt x="12059" y="12903"/>
                </a:lnTo>
                <a:cubicBezTo>
                  <a:pt x="11751" y="12899"/>
                  <a:pt x="11447" y="12897"/>
                  <a:pt x="11153" y="12897"/>
                </a:cubicBezTo>
                <a:cubicBezTo>
                  <a:pt x="10480" y="12897"/>
                  <a:pt x="9863" y="12910"/>
                  <a:pt x="9388" y="12952"/>
                </a:cubicBezTo>
                <a:lnTo>
                  <a:pt x="1392" y="12463"/>
                </a:lnTo>
                <a:lnTo>
                  <a:pt x="1234" y="12463"/>
                </a:lnTo>
                <a:cubicBezTo>
                  <a:pt x="539" y="12513"/>
                  <a:pt x="0" y="13111"/>
                  <a:pt x="39" y="13808"/>
                </a:cubicBezTo>
                <a:lnTo>
                  <a:pt x="50" y="13819"/>
                </a:lnTo>
                <a:cubicBezTo>
                  <a:pt x="50" y="13819"/>
                  <a:pt x="39" y="13819"/>
                  <a:pt x="39" y="13831"/>
                </a:cubicBezTo>
                <a:cubicBezTo>
                  <a:pt x="86" y="14496"/>
                  <a:pt x="636" y="15018"/>
                  <a:pt x="1301" y="15018"/>
                </a:cubicBezTo>
                <a:cubicBezTo>
                  <a:pt x="1331" y="15018"/>
                  <a:pt x="1361" y="15017"/>
                  <a:pt x="1392" y="15014"/>
                </a:cubicBezTo>
                <a:lnTo>
                  <a:pt x="2393" y="14953"/>
                </a:lnTo>
                <a:lnTo>
                  <a:pt x="12109" y="14540"/>
                </a:lnTo>
                <a:lnTo>
                  <a:pt x="4116" y="21616"/>
                </a:lnTo>
                <a:cubicBezTo>
                  <a:pt x="4089" y="21643"/>
                  <a:pt x="4042" y="21690"/>
                  <a:pt x="4016" y="21728"/>
                </a:cubicBezTo>
                <a:cubicBezTo>
                  <a:pt x="3553" y="22252"/>
                  <a:pt x="3588" y="23046"/>
                  <a:pt x="4116" y="23508"/>
                </a:cubicBezTo>
                <a:cubicBezTo>
                  <a:pt x="4359" y="23730"/>
                  <a:pt x="4662" y="23838"/>
                  <a:pt x="4964" y="23838"/>
                </a:cubicBezTo>
                <a:cubicBezTo>
                  <a:pt x="5313" y="23838"/>
                  <a:pt x="5660" y="23693"/>
                  <a:pt x="5908" y="23412"/>
                </a:cubicBezTo>
                <a:lnTo>
                  <a:pt x="13169" y="15222"/>
                </a:lnTo>
                <a:lnTo>
                  <a:pt x="13169" y="15222"/>
                </a:lnTo>
                <a:lnTo>
                  <a:pt x="12510" y="26144"/>
                </a:lnTo>
                <a:lnTo>
                  <a:pt x="12510" y="26291"/>
                </a:lnTo>
                <a:cubicBezTo>
                  <a:pt x="12547" y="26965"/>
                  <a:pt x="13117" y="27488"/>
                  <a:pt x="13784" y="27488"/>
                </a:cubicBezTo>
                <a:cubicBezTo>
                  <a:pt x="13808" y="27488"/>
                  <a:pt x="13831" y="27487"/>
                  <a:pt x="13854" y="27486"/>
                </a:cubicBezTo>
                <a:cubicBezTo>
                  <a:pt x="14549" y="27439"/>
                  <a:pt x="15084" y="26842"/>
                  <a:pt x="15038" y="26144"/>
                </a:cubicBezTo>
                <a:lnTo>
                  <a:pt x="14379" y="15222"/>
                </a:lnTo>
                <a:lnTo>
                  <a:pt x="14379" y="15222"/>
                </a:lnTo>
                <a:lnTo>
                  <a:pt x="21639" y="23412"/>
                </a:lnTo>
                <a:cubicBezTo>
                  <a:pt x="21675" y="23447"/>
                  <a:pt x="21713" y="23485"/>
                  <a:pt x="21748" y="23508"/>
                </a:cubicBezTo>
                <a:cubicBezTo>
                  <a:pt x="21992" y="23730"/>
                  <a:pt x="22296" y="23838"/>
                  <a:pt x="22598" y="23838"/>
                </a:cubicBezTo>
                <a:cubicBezTo>
                  <a:pt x="22948" y="23838"/>
                  <a:pt x="23295" y="23693"/>
                  <a:pt x="23543" y="23412"/>
                </a:cubicBezTo>
                <a:cubicBezTo>
                  <a:pt x="24006" y="22887"/>
                  <a:pt x="23959" y="22082"/>
                  <a:pt x="23432" y="21616"/>
                </a:cubicBezTo>
                <a:lnTo>
                  <a:pt x="15500" y="14587"/>
                </a:lnTo>
                <a:lnTo>
                  <a:pt x="15500" y="14587"/>
                </a:lnTo>
                <a:cubicBezTo>
                  <a:pt x="15737" y="14590"/>
                  <a:pt x="15972" y="14591"/>
                  <a:pt x="16202" y="14591"/>
                </a:cubicBezTo>
                <a:cubicBezTo>
                  <a:pt x="16946" y="14591"/>
                  <a:pt x="17639" y="14576"/>
                  <a:pt x="18160" y="14540"/>
                </a:cubicBezTo>
                <a:lnTo>
                  <a:pt x="26168" y="15014"/>
                </a:lnTo>
                <a:cubicBezTo>
                  <a:pt x="26199" y="15014"/>
                  <a:pt x="26231" y="15020"/>
                  <a:pt x="26264" y="15020"/>
                </a:cubicBezTo>
                <a:cubicBezTo>
                  <a:pt x="26281" y="15020"/>
                  <a:pt x="26297" y="15018"/>
                  <a:pt x="26314" y="15014"/>
                </a:cubicBezTo>
                <a:cubicBezTo>
                  <a:pt x="27020" y="14979"/>
                  <a:pt x="27547" y="14379"/>
                  <a:pt x="27509" y="13673"/>
                </a:cubicBezTo>
                <a:lnTo>
                  <a:pt x="27509" y="13661"/>
                </a:lnTo>
                <a:cubicBezTo>
                  <a:pt x="27461" y="12975"/>
                  <a:pt x="26899" y="12462"/>
                  <a:pt x="26233" y="12462"/>
                </a:cubicBezTo>
                <a:cubicBezTo>
                  <a:pt x="26212" y="12462"/>
                  <a:pt x="26190" y="12462"/>
                  <a:pt x="26168" y="12463"/>
                </a:cubicBezTo>
                <a:lnTo>
                  <a:pt x="25154" y="12525"/>
                </a:lnTo>
                <a:lnTo>
                  <a:pt x="15439" y="12952"/>
                </a:lnTo>
                <a:lnTo>
                  <a:pt x="23432" y="5873"/>
                </a:lnTo>
                <a:lnTo>
                  <a:pt x="23543" y="5765"/>
                </a:lnTo>
                <a:cubicBezTo>
                  <a:pt x="24006" y="5241"/>
                  <a:pt x="23959" y="4435"/>
                  <a:pt x="23432" y="3969"/>
                </a:cubicBezTo>
                <a:cubicBezTo>
                  <a:pt x="23191" y="3757"/>
                  <a:pt x="22891" y="3652"/>
                  <a:pt x="22592" y="3652"/>
                </a:cubicBezTo>
                <a:cubicBezTo>
                  <a:pt x="22240" y="3652"/>
                  <a:pt x="21890" y="3797"/>
                  <a:pt x="21639" y="4081"/>
                </a:cubicBezTo>
                <a:lnTo>
                  <a:pt x="14379" y="12270"/>
                </a:lnTo>
                <a:lnTo>
                  <a:pt x="15038" y="1345"/>
                </a:lnTo>
                <a:cubicBezTo>
                  <a:pt x="15049" y="1298"/>
                  <a:pt x="15049" y="1237"/>
                  <a:pt x="15038" y="1187"/>
                </a:cubicBezTo>
                <a:cubicBezTo>
                  <a:pt x="15001" y="523"/>
                  <a:pt x="14452" y="0"/>
                  <a:pt x="13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6" name="Shape 946"/>
        <p:cNvGrpSpPr/>
        <p:nvPr/>
      </p:nvGrpSpPr>
      <p:grpSpPr>
        <a:xfrm>
          <a:off x="0" y="0"/>
          <a:ext cx="0" cy="0"/>
          <a:chOff x="0" y="0"/>
          <a:chExt cx="0" cy="0"/>
        </a:xfrm>
      </p:grpSpPr>
      <p:sp>
        <p:nvSpPr>
          <p:cNvPr id="947" name="Google Shape;947;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SCREENSHOTS(Adding Text)</a:t>
            </a:r>
            <a:endParaRPr/>
          </a:p>
        </p:txBody>
      </p:sp>
      <p:pic>
        <p:nvPicPr>
          <p:cNvPr id="948" name="Google Shape;948;p35"/>
          <p:cNvPicPr preferRelativeResize="0"/>
          <p:nvPr/>
        </p:nvPicPr>
        <p:blipFill>
          <a:blip r:embed="rId3">
            <a:alphaModFix/>
          </a:blip>
          <a:stretch>
            <a:fillRect/>
          </a:stretch>
        </p:blipFill>
        <p:spPr>
          <a:xfrm>
            <a:off x="1174200" y="1201275"/>
            <a:ext cx="6795601" cy="38209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SCREENSHOTS(TouchUp)</a:t>
            </a:r>
            <a:endParaRPr/>
          </a:p>
        </p:txBody>
      </p:sp>
      <p:pic>
        <p:nvPicPr>
          <p:cNvPr id="954" name="Google Shape;954;p36"/>
          <p:cNvPicPr preferRelativeResize="0"/>
          <p:nvPr/>
        </p:nvPicPr>
        <p:blipFill>
          <a:blip r:embed="rId3">
            <a:alphaModFix/>
          </a:blip>
          <a:stretch>
            <a:fillRect/>
          </a:stretch>
        </p:blipFill>
        <p:spPr>
          <a:xfrm>
            <a:off x="1174200" y="1170125"/>
            <a:ext cx="6795601" cy="38209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SCREENSHOTS(Export)</a:t>
            </a:r>
            <a:endParaRPr/>
          </a:p>
        </p:txBody>
      </p:sp>
      <p:pic>
        <p:nvPicPr>
          <p:cNvPr id="960" name="Google Shape;960;p37"/>
          <p:cNvPicPr preferRelativeResize="0"/>
          <p:nvPr/>
        </p:nvPicPr>
        <p:blipFill>
          <a:blip r:embed="rId3">
            <a:alphaModFix/>
          </a:blip>
          <a:stretch>
            <a:fillRect/>
          </a:stretch>
        </p:blipFill>
        <p:spPr>
          <a:xfrm>
            <a:off x="1188363" y="1140675"/>
            <a:ext cx="6767271" cy="38209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pic>
        <p:nvPicPr>
          <p:cNvPr id="965" name="Google Shape;965;p38"/>
          <p:cNvPicPr preferRelativeResize="0"/>
          <p:nvPr/>
        </p:nvPicPr>
        <p:blipFill>
          <a:blip r:embed="rId3">
            <a:alphaModFix/>
          </a:blip>
          <a:stretch>
            <a:fillRect/>
          </a:stretch>
        </p:blipFill>
        <p:spPr>
          <a:xfrm>
            <a:off x="1824913" y="152400"/>
            <a:ext cx="5494171" cy="483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39"/>
          <p:cNvSpPr txBox="1"/>
          <p:nvPr>
            <p:ph type="title"/>
          </p:nvPr>
        </p:nvSpPr>
        <p:spPr>
          <a:xfrm>
            <a:off x="713300" y="1754588"/>
            <a:ext cx="7717500" cy="126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All Exports</a:t>
            </a:r>
            <a:endParaRPr/>
          </a:p>
        </p:txBody>
      </p:sp>
      <p:sp>
        <p:nvSpPr>
          <p:cNvPr id="971" name="Google Shape;971;p39"/>
          <p:cNvSpPr txBox="1"/>
          <p:nvPr>
            <p:ph idx="1" type="subTitle"/>
          </p:nvPr>
        </p:nvSpPr>
        <p:spPr>
          <a:xfrm>
            <a:off x="713175" y="2986888"/>
            <a:ext cx="7717500" cy="402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All </a:t>
            </a:r>
            <a:r>
              <a:rPr b="1" lang="en"/>
              <a:t>four</a:t>
            </a:r>
            <a:r>
              <a:rPr lang="en"/>
              <a:t> renders: - </a:t>
            </a:r>
            <a:endParaRPr/>
          </a:p>
          <a:p>
            <a:pPr indent="0" lvl="0" marL="0" rtl="0" algn="just">
              <a:spcBef>
                <a:spcPts val="0"/>
              </a:spcBef>
              <a:spcAft>
                <a:spcPts val="0"/>
              </a:spcAft>
              <a:buNone/>
            </a:pPr>
            <a:r>
              <a:rPr lang="en"/>
              <a:t>Main_Logo(For Clothing)</a:t>
            </a:r>
            <a:endParaRPr/>
          </a:p>
          <a:p>
            <a:pPr indent="0" lvl="0" marL="0" rtl="0" algn="just">
              <a:spcBef>
                <a:spcPts val="0"/>
              </a:spcBef>
              <a:spcAft>
                <a:spcPts val="0"/>
              </a:spcAft>
              <a:buNone/>
            </a:pPr>
            <a:r>
              <a:rPr lang="en"/>
              <a:t>Brand_ Name(For Tshirt Branding)</a:t>
            </a:r>
            <a:endParaRPr/>
          </a:p>
          <a:p>
            <a:pPr indent="0" lvl="0" marL="0" rtl="0" algn="just">
              <a:spcBef>
                <a:spcPts val="0"/>
              </a:spcBef>
              <a:spcAft>
                <a:spcPts val="0"/>
              </a:spcAft>
              <a:buNone/>
            </a:pPr>
            <a:r>
              <a:rPr lang="en"/>
              <a:t>Only_Tagline(For making the notebooks folders etc.)</a:t>
            </a:r>
            <a:endParaRPr/>
          </a:p>
          <a:p>
            <a:pPr indent="0" lvl="0" marL="0" rtl="0" algn="just">
              <a:spcBef>
                <a:spcPts val="0"/>
              </a:spcBef>
              <a:spcAft>
                <a:spcPts val="0"/>
              </a:spcAft>
              <a:buNone/>
            </a:pPr>
            <a:r>
              <a:rPr lang="en"/>
              <a:t>Full_Logo(For Presenting)</a:t>
            </a:r>
            <a:endParaRPr/>
          </a:p>
          <a:p>
            <a:pPr indent="0" lvl="0" marL="0" rtl="0" algn="just">
              <a:spcBef>
                <a:spcPts val="0"/>
              </a:spcBef>
              <a:spcAft>
                <a:spcPts val="0"/>
              </a:spcAft>
              <a:buNone/>
            </a:pPr>
            <a:r>
              <a:rPr lang="en"/>
              <a:t>Logo_with_brand_name(for other purposes)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40"/>
          <p:cNvSpPr txBox="1"/>
          <p:nvPr>
            <p:ph type="title"/>
          </p:nvPr>
        </p:nvSpPr>
        <p:spPr>
          <a:xfrm>
            <a:off x="3220800" y="1357475"/>
            <a:ext cx="5680500" cy="150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SIGNIFICANCE</a:t>
            </a:r>
            <a:endParaRPr sz="3700"/>
          </a:p>
        </p:txBody>
      </p:sp>
      <p:sp>
        <p:nvSpPr>
          <p:cNvPr id="977" name="Google Shape;977;p40"/>
          <p:cNvSpPr txBox="1"/>
          <p:nvPr>
            <p:ph idx="2" type="title"/>
          </p:nvPr>
        </p:nvSpPr>
        <p:spPr>
          <a:xfrm>
            <a:off x="1740600" y="2029538"/>
            <a:ext cx="1180800" cy="70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978" name="Google Shape;978;p40"/>
          <p:cNvGrpSpPr/>
          <p:nvPr/>
        </p:nvGrpSpPr>
        <p:grpSpPr>
          <a:xfrm>
            <a:off x="6493897" y="3604141"/>
            <a:ext cx="2897778" cy="1656150"/>
            <a:chOff x="-157250" y="1355400"/>
            <a:chExt cx="3918564" cy="2239554"/>
          </a:xfrm>
        </p:grpSpPr>
        <p:sp>
          <p:nvSpPr>
            <p:cNvPr id="979" name="Google Shape;979;p40"/>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0"/>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0"/>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0"/>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0"/>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0"/>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0"/>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0"/>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0"/>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0"/>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0"/>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0"/>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0"/>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0"/>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40"/>
          <p:cNvGrpSpPr/>
          <p:nvPr/>
        </p:nvGrpSpPr>
        <p:grpSpPr>
          <a:xfrm>
            <a:off x="4121550" y="442375"/>
            <a:ext cx="118050" cy="686500"/>
            <a:chOff x="6362675" y="4129400"/>
            <a:chExt cx="118050" cy="686500"/>
          </a:xfrm>
        </p:grpSpPr>
        <p:sp>
          <p:nvSpPr>
            <p:cNvPr id="994" name="Google Shape;994;p40"/>
            <p:cNvSpPr/>
            <p:nvPr/>
          </p:nvSpPr>
          <p:spPr>
            <a:xfrm>
              <a:off x="6362675" y="4129400"/>
              <a:ext cx="118050" cy="108625"/>
            </a:xfrm>
            <a:custGeom>
              <a:rect b="b" l="l" r="r" t="t"/>
              <a:pathLst>
                <a:path extrusionOk="0" h="4345" w="4722">
                  <a:moveTo>
                    <a:pt x="2367" y="1"/>
                  </a:moveTo>
                  <a:cubicBezTo>
                    <a:pt x="1060" y="1"/>
                    <a:pt x="0" y="976"/>
                    <a:pt x="0" y="2174"/>
                  </a:cubicBezTo>
                  <a:cubicBezTo>
                    <a:pt x="0" y="3381"/>
                    <a:pt x="1060" y="4344"/>
                    <a:pt x="2367" y="4344"/>
                  </a:cubicBezTo>
                  <a:cubicBezTo>
                    <a:pt x="3661" y="4344"/>
                    <a:pt x="4722" y="3381"/>
                    <a:pt x="4722" y="2174"/>
                  </a:cubicBezTo>
                  <a:cubicBezTo>
                    <a:pt x="4722" y="976"/>
                    <a:pt x="3661" y="1"/>
                    <a:pt x="2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0"/>
            <p:cNvSpPr/>
            <p:nvPr/>
          </p:nvSpPr>
          <p:spPr>
            <a:xfrm>
              <a:off x="6362675" y="4418350"/>
              <a:ext cx="118050" cy="108600"/>
            </a:xfrm>
            <a:custGeom>
              <a:rect b="b" l="l" r="r" t="t"/>
              <a:pathLst>
                <a:path extrusionOk="0" h="4344" w="4722">
                  <a:moveTo>
                    <a:pt x="2367" y="0"/>
                  </a:moveTo>
                  <a:cubicBezTo>
                    <a:pt x="1060" y="0"/>
                    <a:pt x="0" y="975"/>
                    <a:pt x="0" y="2170"/>
                  </a:cubicBezTo>
                  <a:cubicBezTo>
                    <a:pt x="0" y="3368"/>
                    <a:pt x="1060" y="4344"/>
                    <a:pt x="2367" y="4344"/>
                  </a:cubicBezTo>
                  <a:cubicBezTo>
                    <a:pt x="3661" y="4344"/>
                    <a:pt x="4722" y="3368"/>
                    <a:pt x="4722" y="2170"/>
                  </a:cubicBezTo>
                  <a:cubicBezTo>
                    <a:pt x="4722" y="975"/>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0"/>
            <p:cNvSpPr/>
            <p:nvPr/>
          </p:nvSpPr>
          <p:spPr>
            <a:xfrm>
              <a:off x="6362675" y="4706925"/>
              <a:ext cx="118050" cy="108975"/>
            </a:xfrm>
            <a:custGeom>
              <a:rect b="b" l="l" r="r" t="t"/>
              <a:pathLst>
                <a:path extrusionOk="0" h="4359" w="4722">
                  <a:moveTo>
                    <a:pt x="2367" y="0"/>
                  </a:moveTo>
                  <a:cubicBezTo>
                    <a:pt x="1060" y="0"/>
                    <a:pt x="0" y="978"/>
                    <a:pt x="0" y="2173"/>
                  </a:cubicBezTo>
                  <a:cubicBezTo>
                    <a:pt x="0" y="3383"/>
                    <a:pt x="1060" y="4358"/>
                    <a:pt x="2367" y="4358"/>
                  </a:cubicBezTo>
                  <a:cubicBezTo>
                    <a:pt x="3661" y="4358"/>
                    <a:pt x="4722" y="3383"/>
                    <a:pt x="4722" y="2173"/>
                  </a:cubicBezTo>
                  <a:cubicBezTo>
                    <a:pt x="4722" y="978"/>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40"/>
          <p:cNvSpPr/>
          <p:nvPr/>
        </p:nvSpPr>
        <p:spPr>
          <a:xfrm>
            <a:off x="1017675" y="4065000"/>
            <a:ext cx="2283600" cy="2283600"/>
          </a:xfrm>
          <a:prstGeom prst="blockArc">
            <a:avLst>
              <a:gd fmla="val 10800000" name="adj1"/>
              <a:gd fmla="val 0" name="adj2"/>
              <a:gd fmla="val 2500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 name="Google Shape;998;p40"/>
          <p:cNvGrpSpPr/>
          <p:nvPr/>
        </p:nvGrpSpPr>
        <p:grpSpPr>
          <a:xfrm flipH="1">
            <a:off x="2151069" y="3284524"/>
            <a:ext cx="2017025" cy="2074094"/>
            <a:chOff x="7425138" y="3281925"/>
            <a:chExt cx="1887010" cy="1940400"/>
          </a:xfrm>
        </p:grpSpPr>
        <p:sp>
          <p:nvSpPr>
            <p:cNvPr id="999" name="Google Shape;999;p40"/>
            <p:cNvSpPr/>
            <p:nvPr/>
          </p:nvSpPr>
          <p:spPr>
            <a:xfrm>
              <a:off x="742513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0"/>
            <p:cNvSpPr/>
            <p:nvPr/>
          </p:nvSpPr>
          <p:spPr>
            <a:xfrm>
              <a:off x="836864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SHAPES AND STRUCTURE</a:t>
            </a:r>
            <a:endParaRPr>
              <a:solidFill>
                <a:schemeClr val="lt1"/>
              </a:solidFill>
            </a:endParaRPr>
          </a:p>
        </p:txBody>
      </p:sp>
      <p:sp>
        <p:nvSpPr>
          <p:cNvPr id="1006" name="Google Shape;1006;p41"/>
          <p:cNvSpPr txBox="1"/>
          <p:nvPr>
            <p:ph idx="1" type="subTitle"/>
          </p:nvPr>
        </p:nvSpPr>
        <p:spPr>
          <a:xfrm>
            <a:off x="2080950" y="1830326"/>
            <a:ext cx="4982100" cy="921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We have tried to </a:t>
            </a:r>
            <a:r>
              <a:rPr lang="en"/>
              <a:t>recreate</a:t>
            </a:r>
            <a:r>
              <a:rPr lang="en"/>
              <a:t> the </a:t>
            </a:r>
            <a:r>
              <a:rPr lang="en"/>
              <a:t>design and structure</a:t>
            </a:r>
            <a:r>
              <a:rPr lang="en"/>
              <a:t> of the “India’s First Rapid Rail Transit System Train”.</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lang="en"/>
              <a:t>We have tried to keep the structure identical</a:t>
            </a:r>
            <a:endParaRPr/>
          </a:p>
        </p:txBody>
      </p:sp>
      <p:sp>
        <p:nvSpPr>
          <p:cNvPr id="1007" name="Google Shape;1007;p41"/>
          <p:cNvSpPr txBox="1"/>
          <p:nvPr>
            <p:ph idx="2" type="subTitle"/>
          </p:nvPr>
        </p:nvSpPr>
        <p:spPr>
          <a:xfrm>
            <a:off x="2080950" y="1312650"/>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DESIGN INSPIRATION</a:t>
            </a:r>
            <a:endParaRPr/>
          </a:p>
        </p:txBody>
      </p:sp>
      <p:sp>
        <p:nvSpPr>
          <p:cNvPr id="1008" name="Google Shape;1008;p41"/>
          <p:cNvSpPr txBox="1"/>
          <p:nvPr>
            <p:ph idx="3" type="subTitle"/>
          </p:nvPr>
        </p:nvSpPr>
        <p:spPr>
          <a:xfrm>
            <a:off x="2080950" y="3551534"/>
            <a:ext cx="49821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rapid rail system works on the over-bridge system like metro. </a:t>
            </a:r>
            <a:endParaRPr/>
          </a:p>
          <a:p>
            <a:pPr indent="0" lvl="0" marL="0" rtl="0" algn="l">
              <a:spcBef>
                <a:spcPts val="0"/>
              </a:spcBef>
              <a:spcAft>
                <a:spcPts val="0"/>
              </a:spcAft>
              <a:buNone/>
            </a:pPr>
            <a:r>
              <a:rPr lang="en"/>
              <a:t>It is city-to-city traveller.</a:t>
            </a:r>
            <a:endParaRPr/>
          </a:p>
          <a:p>
            <a:pPr indent="0" lvl="0" marL="0" rtl="0" algn="l">
              <a:spcBef>
                <a:spcPts val="0"/>
              </a:spcBef>
              <a:spcAft>
                <a:spcPts val="0"/>
              </a:spcAft>
              <a:buNone/>
            </a:pPr>
            <a:r>
              <a:t/>
            </a:r>
            <a:endParaRPr/>
          </a:p>
        </p:txBody>
      </p:sp>
      <p:sp>
        <p:nvSpPr>
          <p:cNvPr id="1009" name="Google Shape;1009;p41"/>
          <p:cNvSpPr txBox="1"/>
          <p:nvPr>
            <p:ph idx="4" type="subTitle"/>
          </p:nvPr>
        </p:nvSpPr>
        <p:spPr>
          <a:xfrm>
            <a:off x="2080950" y="3033858"/>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BRIDGE</a:t>
            </a:r>
            <a:endParaRPr/>
          </a:p>
        </p:txBody>
      </p:sp>
      <p:cxnSp>
        <p:nvCxnSpPr>
          <p:cNvPr id="1010" name="Google Shape;1010;p41"/>
          <p:cNvCxnSpPr/>
          <p:nvPr/>
        </p:nvCxnSpPr>
        <p:spPr>
          <a:xfrm rot="10800000">
            <a:off x="1623900" y="2913550"/>
            <a:ext cx="5896200" cy="0"/>
          </a:xfrm>
          <a:prstGeom prst="straightConnector1">
            <a:avLst/>
          </a:prstGeom>
          <a:noFill/>
          <a:ln cap="flat" cmpd="sng" w="9525">
            <a:solidFill>
              <a:schemeClr val="dk2"/>
            </a:solidFill>
            <a:prstDash val="solid"/>
            <a:round/>
            <a:headEnd len="med" w="med" type="none"/>
            <a:tailEnd len="med" w="med" type="none"/>
          </a:ln>
        </p:spPr>
      </p:cxnSp>
      <p:grpSp>
        <p:nvGrpSpPr>
          <p:cNvPr id="1011" name="Google Shape;1011;p41"/>
          <p:cNvGrpSpPr/>
          <p:nvPr/>
        </p:nvGrpSpPr>
        <p:grpSpPr>
          <a:xfrm>
            <a:off x="526225" y="2004770"/>
            <a:ext cx="754141" cy="572709"/>
            <a:chOff x="4618125" y="4161775"/>
            <a:chExt cx="1131325" cy="859150"/>
          </a:xfrm>
        </p:grpSpPr>
        <p:sp>
          <p:nvSpPr>
            <p:cNvPr id="1012" name="Google Shape;1012;p41"/>
            <p:cNvSpPr/>
            <p:nvPr/>
          </p:nvSpPr>
          <p:spPr>
            <a:xfrm>
              <a:off x="4927475" y="4339300"/>
              <a:ext cx="512600" cy="511150"/>
            </a:xfrm>
            <a:custGeom>
              <a:rect b="b" l="l" r="r" t="t"/>
              <a:pathLst>
                <a:path extrusionOk="0" h="20446" w="20504">
                  <a:moveTo>
                    <a:pt x="10241" y="1"/>
                  </a:moveTo>
                  <a:cubicBezTo>
                    <a:pt x="10224" y="1"/>
                    <a:pt x="10207" y="1"/>
                    <a:pt x="10191" y="2"/>
                  </a:cubicBezTo>
                  <a:cubicBezTo>
                    <a:pt x="9678" y="37"/>
                    <a:pt x="9274" y="488"/>
                    <a:pt x="9312" y="1001"/>
                  </a:cubicBezTo>
                  <a:lnTo>
                    <a:pt x="9801" y="9128"/>
                  </a:lnTo>
                  <a:lnTo>
                    <a:pt x="9801" y="9128"/>
                  </a:lnTo>
                  <a:lnTo>
                    <a:pt x="4394" y="3039"/>
                  </a:lnTo>
                  <a:cubicBezTo>
                    <a:pt x="4368" y="3016"/>
                    <a:pt x="4345" y="2978"/>
                    <a:pt x="4321" y="2954"/>
                  </a:cubicBezTo>
                  <a:cubicBezTo>
                    <a:pt x="4141" y="2797"/>
                    <a:pt x="3919" y="2720"/>
                    <a:pt x="3697" y="2720"/>
                  </a:cubicBezTo>
                  <a:cubicBezTo>
                    <a:pt x="3435" y="2720"/>
                    <a:pt x="3176" y="2828"/>
                    <a:pt x="2991" y="3039"/>
                  </a:cubicBezTo>
                  <a:cubicBezTo>
                    <a:pt x="2637" y="3429"/>
                    <a:pt x="2672" y="4029"/>
                    <a:pt x="3065" y="4369"/>
                  </a:cubicBezTo>
                  <a:lnTo>
                    <a:pt x="9154" y="9776"/>
                  </a:lnTo>
                  <a:lnTo>
                    <a:pt x="1026" y="9275"/>
                  </a:lnTo>
                  <a:lnTo>
                    <a:pt x="915" y="9275"/>
                  </a:lnTo>
                  <a:cubicBezTo>
                    <a:pt x="391" y="9313"/>
                    <a:pt x="1" y="9764"/>
                    <a:pt x="36" y="10277"/>
                  </a:cubicBezTo>
                  <a:cubicBezTo>
                    <a:pt x="61" y="10778"/>
                    <a:pt x="475" y="11169"/>
                    <a:pt x="959" y="11169"/>
                  </a:cubicBezTo>
                  <a:cubicBezTo>
                    <a:pt x="981" y="11169"/>
                    <a:pt x="1004" y="11169"/>
                    <a:pt x="1026" y="11167"/>
                  </a:cubicBezTo>
                  <a:lnTo>
                    <a:pt x="9154" y="10678"/>
                  </a:lnTo>
                  <a:lnTo>
                    <a:pt x="3065" y="16073"/>
                  </a:lnTo>
                  <a:cubicBezTo>
                    <a:pt x="3038" y="16096"/>
                    <a:pt x="3015" y="16134"/>
                    <a:pt x="2991" y="16158"/>
                  </a:cubicBezTo>
                  <a:cubicBezTo>
                    <a:pt x="2637" y="16550"/>
                    <a:pt x="2672" y="17148"/>
                    <a:pt x="3065" y="17488"/>
                  </a:cubicBezTo>
                  <a:cubicBezTo>
                    <a:pt x="3247" y="17648"/>
                    <a:pt x="3474" y="17728"/>
                    <a:pt x="3700" y="17728"/>
                  </a:cubicBezTo>
                  <a:cubicBezTo>
                    <a:pt x="3957" y="17728"/>
                    <a:pt x="4212" y="17623"/>
                    <a:pt x="4394" y="17414"/>
                  </a:cubicBezTo>
                  <a:lnTo>
                    <a:pt x="9801" y="11313"/>
                  </a:lnTo>
                  <a:lnTo>
                    <a:pt x="9801" y="11313"/>
                  </a:lnTo>
                  <a:lnTo>
                    <a:pt x="9312" y="19441"/>
                  </a:lnTo>
                  <a:lnTo>
                    <a:pt x="9312" y="19552"/>
                  </a:lnTo>
                  <a:cubicBezTo>
                    <a:pt x="9335" y="20055"/>
                    <a:pt x="9750" y="20445"/>
                    <a:pt x="10250" y="20445"/>
                  </a:cubicBezTo>
                  <a:cubicBezTo>
                    <a:pt x="10271" y="20445"/>
                    <a:pt x="10292" y="20444"/>
                    <a:pt x="10314" y="20443"/>
                  </a:cubicBezTo>
                  <a:cubicBezTo>
                    <a:pt x="10826" y="20417"/>
                    <a:pt x="11228" y="19965"/>
                    <a:pt x="11192" y="19441"/>
                  </a:cubicBezTo>
                  <a:lnTo>
                    <a:pt x="10703" y="11313"/>
                  </a:lnTo>
                  <a:lnTo>
                    <a:pt x="10703" y="11313"/>
                  </a:lnTo>
                  <a:lnTo>
                    <a:pt x="16110" y="17414"/>
                  </a:lnTo>
                  <a:cubicBezTo>
                    <a:pt x="16122" y="17441"/>
                    <a:pt x="16157" y="17464"/>
                    <a:pt x="16183" y="17488"/>
                  </a:cubicBezTo>
                  <a:cubicBezTo>
                    <a:pt x="16365" y="17648"/>
                    <a:pt x="16593" y="17728"/>
                    <a:pt x="16818" y="17728"/>
                  </a:cubicBezTo>
                  <a:cubicBezTo>
                    <a:pt x="17076" y="17728"/>
                    <a:pt x="17330" y="17623"/>
                    <a:pt x="17513" y="17414"/>
                  </a:cubicBezTo>
                  <a:cubicBezTo>
                    <a:pt x="17867" y="17025"/>
                    <a:pt x="17829" y="16427"/>
                    <a:pt x="17440" y="16073"/>
                  </a:cubicBezTo>
                  <a:lnTo>
                    <a:pt x="11351" y="10678"/>
                  </a:lnTo>
                  <a:lnTo>
                    <a:pt x="19467" y="11167"/>
                  </a:lnTo>
                  <a:lnTo>
                    <a:pt x="19587" y="11167"/>
                  </a:lnTo>
                  <a:cubicBezTo>
                    <a:pt x="20099" y="11132"/>
                    <a:pt x="20504" y="10692"/>
                    <a:pt x="20465" y="10165"/>
                  </a:cubicBezTo>
                  <a:cubicBezTo>
                    <a:pt x="20443" y="9656"/>
                    <a:pt x="20016" y="9274"/>
                    <a:pt x="19512" y="9274"/>
                  </a:cubicBezTo>
                  <a:cubicBezTo>
                    <a:pt x="19497" y="9274"/>
                    <a:pt x="19482" y="9274"/>
                    <a:pt x="19467" y="9275"/>
                  </a:cubicBezTo>
                  <a:lnTo>
                    <a:pt x="11351" y="9776"/>
                  </a:lnTo>
                  <a:lnTo>
                    <a:pt x="11351" y="9776"/>
                  </a:lnTo>
                  <a:lnTo>
                    <a:pt x="17440" y="4369"/>
                  </a:lnTo>
                  <a:lnTo>
                    <a:pt x="17513" y="4296"/>
                  </a:lnTo>
                  <a:cubicBezTo>
                    <a:pt x="17867" y="3906"/>
                    <a:pt x="17829" y="3309"/>
                    <a:pt x="17440" y="2954"/>
                  </a:cubicBezTo>
                  <a:cubicBezTo>
                    <a:pt x="17261" y="2797"/>
                    <a:pt x="17039" y="2720"/>
                    <a:pt x="16817" y="2720"/>
                  </a:cubicBezTo>
                  <a:cubicBezTo>
                    <a:pt x="16555" y="2720"/>
                    <a:pt x="16294" y="2828"/>
                    <a:pt x="16110" y="3039"/>
                  </a:cubicBezTo>
                  <a:lnTo>
                    <a:pt x="10703" y="9128"/>
                  </a:lnTo>
                  <a:lnTo>
                    <a:pt x="10703" y="9128"/>
                  </a:lnTo>
                  <a:lnTo>
                    <a:pt x="11192" y="1001"/>
                  </a:lnTo>
                  <a:lnTo>
                    <a:pt x="11192" y="892"/>
                  </a:lnTo>
                  <a:cubicBezTo>
                    <a:pt x="11167" y="385"/>
                    <a:pt x="10743" y="1"/>
                    <a:pt x="102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1"/>
            <p:cNvSpPr/>
            <p:nvPr/>
          </p:nvSpPr>
          <p:spPr>
            <a:xfrm>
              <a:off x="4618125" y="4745350"/>
              <a:ext cx="1131325" cy="275575"/>
            </a:xfrm>
            <a:custGeom>
              <a:rect b="b" l="l" r="r" t="t"/>
              <a:pathLst>
                <a:path extrusionOk="0" h="11023" w="45253">
                  <a:moveTo>
                    <a:pt x="2405" y="1"/>
                  </a:moveTo>
                  <a:lnTo>
                    <a:pt x="0" y="2930"/>
                  </a:lnTo>
                  <a:cubicBezTo>
                    <a:pt x="6371" y="8155"/>
                    <a:pt x="14437" y="11022"/>
                    <a:pt x="22688" y="11022"/>
                  </a:cubicBezTo>
                  <a:cubicBezTo>
                    <a:pt x="30874" y="11022"/>
                    <a:pt x="38894" y="8190"/>
                    <a:pt x="45252" y="3029"/>
                  </a:cubicBezTo>
                  <a:lnTo>
                    <a:pt x="42859" y="89"/>
                  </a:lnTo>
                  <a:cubicBezTo>
                    <a:pt x="37186" y="4702"/>
                    <a:pt x="30010" y="7238"/>
                    <a:pt x="22688" y="7238"/>
                  </a:cubicBezTo>
                  <a:cubicBezTo>
                    <a:pt x="15304" y="7238"/>
                    <a:pt x="8102" y="4664"/>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1"/>
            <p:cNvSpPr/>
            <p:nvPr/>
          </p:nvSpPr>
          <p:spPr>
            <a:xfrm>
              <a:off x="4618125" y="4161775"/>
              <a:ext cx="1131325" cy="275475"/>
            </a:xfrm>
            <a:custGeom>
              <a:rect b="b" l="l" r="r" t="t"/>
              <a:pathLst>
                <a:path extrusionOk="0" h="11019" w="45253">
                  <a:moveTo>
                    <a:pt x="22565" y="0"/>
                  </a:moveTo>
                  <a:cubicBezTo>
                    <a:pt x="14364" y="0"/>
                    <a:pt x="6359" y="2830"/>
                    <a:pt x="0" y="7993"/>
                  </a:cubicBezTo>
                  <a:lnTo>
                    <a:pt x="2390" y="10934"/>
                  </a:lnTo>
                  <a:cubicBezTo>
                    <a:pt x="8067" y="6321"/>
                    <a:pt x="15231" y="3781"/>
                    <a:pt x="22565" y="3781"/>
                  </a:cubicBezTo>
                  <a:cubicBezTo>
                    <a:pt x="29949" y="3781"/>
                    <a:pt x="37148" y="6356"/>
                    <a:pt x="42848" y="11019"/>
                  </a:cubicBezTo>
                  <a:lnTo>
                    <a:pt x="45252" y="8090"/>
                  </a:lnTo>
                  <a:cubicBezTo>
                    <a:pt x="38870" y="2868"/>
                    <a:pt x="30816" y="0"/>
                    <a:pt x="22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SHAPE AND STRUCTURE</a:t>
            </a:r>
            <a:endParaRPr>
              <a:solidFill>
                <a:schemeClr val="lt1"/>
              </a:solidFill>
            </a:endParaRPr>
          </a:p>
        </p:txBody>
      </p:sp>
      <p:sp>
        <p:nvSpPr>
          <p:cNvPr id="1020" name="Google Shape;1020;p42"/>
          <p:cNvSpPr txBox="1"/>
          <p:nvPr>
            <p:ph idx="1" type="subTitle"/>
          </p:nvPr>
        </p:nvSpPr>
        <p:spPr>
          <a:xfrm>
            <a:off x="2080950" y="1830326"/>
            <a:ext cx="49821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brand name is - “CosmoRAIL”</a:t>
            </a:r>
            <a:endParaRPr/>
          </a:p>
          <a:p>
            <a:pPr indent="0" lvl="0" marL="0" rtl="0" algn="l">
              <a:spcBef>
                <a:spcPts val="0"/>
              </a:spcBef>
              <a:spcAft>
                <a:spcPts val="0"/>
              </a:spcAft>
              <a:buNone/>
            </a:pPr>
            <a:r>
              <a:rPr lang="en"/>
              <a:t>The first word is </a:t>
            </a:r>
            <a:r>
              <a:rPr b="1" lang="en"/>
              <a:t>Cosmo</a:t>
            </a:r>
            <a:r>
              <a:rPr lang="en"/>
              <a:t> which </a:t>
            </a:r>
            <a:r>
              <a:rPr lang="en"/>
              <a:t>signifies</a:t>
            </a:r>
            <a:r>
              <a:rPr lang="en"/>
              <a:t> a place where you can travel and also means a city.</a:t>
            </a:r>
            <a:endParaRPr/>
          </a:p>
          <a:p>
            <a:pPr indent="0" lvl="0" marL="0" rtl="0" algn="l">
              <a:spcBef>
                <a:spcPts val="0"/>
              </a:spcBef>
              <a:spcAft>
                <a:spcPts val="0"/>
              </a:spcAft>
              <a:buNone/>
            </a:pPr>
            <a:r>
              <a:rPr lang="en"/>
              <a:t>The second word is </a:t>
            </a:r>
            <a:r>
              <a:rPr b="1" lang="en"/>
              <a:t>RAIL</a:t>
            </a:r>
            <a:r>
              <a:rPr lang="en"/>
              <a:t> which simply says Railroad or track</a:t>
            </a:r>
            <a:endParaRPr/>
          </a:p>
        </p:txBody>
      </p:sp>
      <p:sp>
        <p:nvSpPr>
          <p:cNvPr id="1021" name="Google Shape;1021;p42"/>
          <p:cNvSpPr txBox="1"/>
          <p:nvPr>
            <p:ph idx="2" type="subTitle"/>
          </p:nvPr>
        </p:nvSpPr>
        <p:spPr>
          <a:xfrm>
            <a:off x="2080950" y="1312650"/>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BRAND NAME</a:t>
            </a:r>
            <a:endParaRPr/>
          </a:p>
        </p:txBody>
      </p:sp>
      <p:sp>
        <p:nvSpPr>
          <p:cNvPr id="1022" name="Google Shape;1022;p42"/>
          <p:cNvSpPr txBox="1"/>
          <p:nvPr>
            <p:ph idx="3" type="subTitle"/>
          </p:nvPr>
        </p:nvSpPr>
        <p:spPr>
          <a:xfrm>
            <a:off x="2080950" y="3551534"/>
            <a:ext cx="49821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highlighted the word rail by using UPPERCASE LETTERS </a:t>
            </a:r>
            <a:r>
              <a:rPr lang="en"/>
              <a:t>symbolizes</a:t>
            </a:r>
            <a:r>
              <a:rPr lang="en"/>
              <a:t> the speed and superiority of the project than others.</a:t>
            </a:r>
            <a:endParaRPr/>
          </a:p>
        </p:txBody>
      </p:sp>
      <p:sp>
        <p:nvSpPr>
          <p:cNvPr id="1023" name="Google Shape;1023;p42"/>
          <p:cNvSpPr txBox="1"/>
          <p:nvPr>
            <p:ph idx="4" type="subTitle"/>
          </p:nvPr>
        </p:nvSpPr>
        <p:spPr>
          <a:xfrm>
            <a:off x="2080950" y="3033858"/>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HIGHLIGHT OF RAIL</a:t>
            </a:r>
            <a:endParaRPr/>
          </a:p>
        </p:txBody>
      </p:sp>
      <p:cxnSp>
        <p:nvCxnSpPr>
          <p:cNvPr id="1024" name="Google Shape;1024;p42"/>
          <p:cNvCxnSpPr/>
          <p:nvPr/>
        </p:nvCxnSpPr>
        <p:spPr>
          <a:xfrm rot="10800000">
            <a:off x="1623900" y="2913550"/>
            <a:ext cx="5896200" cy="0"/>
          </a:xfrm>
          <a:prstGeom prst="straightConnector1">
            <a:avLst/>
          </a:prstGeom>
          <a:noFill/>
          <a:ln cap="flat" cmpd="sng" w="9525">
            <a:solidFill>
              <a:schemeClr val="dk2"/>
            </a:solidFill>
            <a:prstDash val="solid"/>
            <a:round/>
            <a:headEnd len="med" w="med" type="none"/>
            <a:tailEnd len="med" w="med" type="none"/>
          </a:ln>
        </p:spPr>
      </p:cxnSp>
      <p:grpSp>
        <p:nvGrpSpPr>
          <p:cNvPr id="1025" name="Google Shape;1025;p42"/>
          <p:cNvGrpSpPr/>
          <p:nvPr/>
        </p:nvGrpSpPr>
        <p:grpSpPr>
          <a:xfrm>
            <a:off x="526225" y="2004770"/>
            <a:ext cx="754141" cy="572709"/>
            <a:chOff x="4618125" y="4161775"/>
            <a:chExt cx="1131325" cy="859150"/>
          </a:xfrm>
        </p:grpSpPr>
        <p:sp>
          <p:nvSpPr>
            <p:cNvPr id="1026" name="Google Shape;1026;p42"/>
            <p:cNvSpPr/>
            <p:nvPr/>
          </p:nvSpPr>
          <p:spPr>
            <a:xfrm>
              <a:off x="4927475" y="4339300"/>
              <a:ext cx="512600" cy="511150"/>
            </a:xfrm>
            <a:custGeom>
              <a:rect b="b" l="l" r="r" t="t"/>
              <a:pathLst>
                <a:path extrusionOk="0" h="20446" w="20504">
                  <a:moveTo>
                    <a:pt x="10241" y="1"/>
                  </a:moveTo>
                  <a:cubicBezTo>
                    <a:pt x="10224" y="1"/>
                    <a:pt x="10207" y="1"/>
                    <a:pt x="10191" y="2"/>
                  </a:cubicBezTo>
                  <a:cubicBezTo>
                    <a:pt x="9678" y="37"/>
                    <a:pt x="9274" y="488"/>
                    <a:pt x="9312" y="1001"/>
                  </a:cubicBezTo>
                  <a:lnTo>
                    <a:pt x="9801" y="9128"/>
                  </a:lnTo>
                  <a:lnTo>
                    <a:pt x="9801" y="9128"/>
                  </a:lnTo>
                  <a:lnTo>
                    <a:pt x="4394" y="3039"/>
                  </a:lnTo>
                  <a:cubicBezTo>
                    <a:pt x="4368" y="3016"/>
                    <a:pt x="4345" y="2978"/>
                    <a:pt x="4321" y="2954"/>
                  </a:cubicBezTo>
                  <a:cubicBezTo>
                    <a:pt x="4141" y="2797"/>
                    <a:pt x="3919" y="2720"/>
                    <a:pt x="3697" y="2720"/>
                  </a:cubicBezTo>
                  <a:cubicBezTo>
                    <a:pt x="3435" y="2720"/>
                    <a:pt x="3176" y="2828"/>
                    <a:pt x="2991" y="3039"/>
                  </a:cubicBezTo>
                  <a:cubicBezTo>
                    <a:pt x="2637" y="3429"/>
                    <a:pt x="2672" y="4029"/>
                    <a:pt x="3065" y="4369"/>
                  </a:cubicBezTo>
                  <a:lnTo>
                    <a:pt x="9154" y="9776"/>
                  </a:lnTo>
                  <a:lnTo>
                    <a:pt x="1026" y="9275"/>
                  </a:lnTo>
                  <a:lnTo>
                    <a:pt x="915" y="9275"/>
                  </a:lnTo>
                  <a:cubicBezTo>
                    <a:pt x="391" y="9313"/>
                    <a:pt x="1" y="9764"/>
                    <a:pt x="36" y="10277"/>
                  </a:cubicBezTo>
                  <a:cubicBezTo>
                    <a:pt x="61" y="10778"/>
                    <a:pt x="475" y="11169"/>
                    <a:pt x="959" y="11169"/>
                  </a:cubicBezTo>
                  <a:cubicBezTo>
                    <a:pt x="981" y="11169"/>
                    <a:pt x="1004" y="11169"/>
                    <a:pt x="1026" y="11167"/>
                  </a:cubicBezTo>
                  <a:lnTo>
                    <a:pt x="9154" y="10678"/>
                  </a:lnTo>
                  <a:lnTo>
                    <a:pt x="3065" y="16073"/>
                  </a:lnTo>
                  <a:cubicBezTo>
                    <a:pt x="3038" y="16096"/>
                    <a:pt x="3015" y="16134"/>
                    <a:pt x="2991" y="16158"/>
                  </a:cubicBezTo>
                  <a:cubicBezTo>
                    <a:pt x="2637" y="16550"/>
                    <a:pt x="2672" y="17148"/>
                    <a:pt x="3065" y="17488"/>
                  </a:cubicBezTo>
                  <a:cubicBezTo>
                    <a:pt x="3247" y="17648"/>
                    <a:pt x="3474" y="17728"/>
                    <a:pt x="3700" y="17728"/>
                  </a:cubicBezTo>
                  <a:cubicBezTo>
                    <a:pt x="3957" y="17728"/>
                    <a:pt x="4212" y="17623"/>
                    <a:pt x="4394" y="17414"/>
                  </a:cubicBezTo>
                  <a:lnTo>
                    <a:pt x="9801" y="11313"/>
                  </a:lnTo>
                  <a:lnTo>
                    <a:pt x="9801" y="11313"/>
                  </a:lnTo>
                  <a:lnTo>
                    <a:pt x="9312" y="19441"/>
                  </a:lnTo>
                  <a:lnTo>
                    <a:pt x="9312" y="19552"/>
                  </a:lnTo>
                  <a:cubicBezTo>
                    <a:pt x="9335" y="20055"/>
                    <a:pt x="9750" y="20445"/>
                    <a:pt x="10250" y="20445"/>
                  </a:cubicBezTo>
                  <a:cubicBezTo>
                    <a:pt x="10271" y="20445"/>
                    <a:pt x="10292" y="20444"/>
                    <a:pt x="10314" y="20443"/>
                  </a:cubicBezTo>
                  <a:cubicBezTo>
                    <a:pt x="10826" y="20417"/>
                    <a:pt x="11228" y="19965"/>
                    <a:pt x="11192" y="19441"/>
                  </a:cubicBezTo>
                  <a:lnTo>
                    <a:pt x="10703" y="11313"/>
                  </a:lnTo>
                  <a:lnTo>
                    <a:pt x="10703" y="11313"/>
                  </a:lnTo>
                  <a:lnTo>
                    <a:pt x="16110" y="17414"/>
                  </a:lnTo>
                  <a:cubicBezTo>
                    <a:pt x="16122" y="17441"/>
                    <a:pt x="16157" y="17464"/>
                    <a:pt x="16183" y="17488"/>
                  </a:cubicBezTo>
                  <a:cubicBezTo>
                    <a:pt x="16365" y="17648"/>
                    <a:pt x="16593" y="17728"/>
                    <a:pt x="16818" y="17728"/>
                  </a:cubicBezTo>
                  <a:cubicBezTo>
                    <a:pt x="17076" y="17728"/>
                    <a:pt x="17330" y="17623"/>
                    <a:pt x="17513" y="17414"/>
                  </a:cubicBezTo>
                  <a:cubicBezTo>
                    <a:pt x="17867" y="17025"/>
                    <a:pt x="17829" y="16427"/>
                    <a:pt x="17440" y="16073"/>
                  </a:cubicBezTo>
                  <a:lnTo>
                    <a:pt x="11351" y="10678"/>
                  </a:lnTo>
                  <a:lnTo>
                    <a:pt x="19467" y="11167"/>
                  </a:lnTo>
                  <a:lnTo>
                    <a:pt x="19587" y="11167"/>
                  </a:lnTo>
                  <a:cubicBezTo>
                    <a:pt x="20099" y="11132"/>
                    <a:pt x="20504" y="10692"/>
                    <a:pt x="20465" y="10165"/>
                  </a:cubicBezTo>
                  <a:cubicBezTo>
                    <a:pt x="20443" y="9656"/>
                    <a:pt x="20016" y="9274"/>
                    <a:pt x="19512" y="9274"/>
                  </a:cubicBezTo>
                  <a:cubicBezTo>
                    <a:pt x="19497" y="9274"/>
                    <a:pt x="19482" y="9274"/>
                    <a:pt x="19467" y="9275"/>
                  </a:cubicBezTo>
                  <a:lnTo>
                    <a:pt x="11351" y="9776"/>
                  </a:lnTo>
                  <a:lnTo>
                    <a:pt x="11351" y="9776"/>
                  </a:lnTo>
                  <a:lnTo>
                    <a:pt x="17440" y="4369"/>
                  </a:lnTo>
                  <a:lnTo>
                    <a:pt x="17513" y="4296"/>
                  </a:lnTo>
                  <a:cubicBezTo>
                    <a:pt x="17867" y="3906"/>
                    <a:pt x="17829" y="3309"/>
                    <a:pt x="17440" y="2954"/>
                  </a:cubicBezTo>
                  <a:cubicBezTo>
                    <a:pt x="17261" y="2797"/>
                    <a:pt x="17039" y="2720"/>
                    <a:pt x="16817" y="2720"/>
                  </a:cubicBezTo>
                  <a:cubicBezTo>
                    <a:pt x="16555" y="2720"/>
                    <a:pt x="16294" y="2828"/>
                    <a:pt x="16110" y="3039"/>
                  </a:cubicBezTo>
                  <a:lnTo>
                    <a:pt x="10703" y="9128"/>
                  </a:lnTo>
                  <a:lnTo>
                    <a:pt x="10703" y="9128"/>
                  </a:lnTo>
                  <a:lnTo>
                    <a:pt x="11192" y="1001"/>
                  </a:lnTo>
                  <a:lnTo>
                    <a:pt x="11192" y="892"/>
                  </a:lnTo>
                  <a:cubicBezTo>
                    <a:pt x="11167" y="385"/>
                    <a:pt x="10743" y="1"/>
                    <a:pt x="102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2"/>
            <p:cNvSpPr/>
            <p:nvPr/>
          </p:nvSpPr>
          <p:spPr>
            <a:xfrm>
              <a:off x="4618125" y="4745350"/>
              <a:ext cx="1131325" cy="275575"/>
            </a:xfrm>
            <a:custGeom>
              <a:rect b="b" l="l" r="r" t="t"/>
              <a:pathLst>
                <a:path extrusionOk="0" h="11023" w="45253">
                  <a:moveTo>
                    <a:pt x="2405" y="1"/>
                  </a:moveTo>
                  <a:lnTo>
                    <a:pt x="0" y="2930"/>
                  </a:lnTo>
                  <a:cubicBezTo>
                    <a:pt x="6371" y="8155"/>
                    <a:pt x="14437" y="11022"/>
                    <a:pt x="22688" y="11022"/>
                  </a:cubicBezTo>
                  <a:cubicBezTo>
                    <a:pt x="30874" y="11022"/>
                    <a:pt x="38894" y="8190"/>
                    <a:pt x="45252" y="3029"/>
                  </a:cubicBezTo>
                  <a:lnTo>
                    <a:pt x="42859" y="89"/>
                  </a:lnTo>
                  <a:cubicBezTo>
                    <a:pt x="37186" y="4702"/>
                    <a:pt x="30010" y="7238"/>
                    <a:pt x="22688" y="7238"/>
                  </a:cubicBezTo>
                  <a:cubicBezTo>
                    <a:pt x="15304" y="7238"/>
                    <a:pt x="8102" y="4664"/>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2"/>
            <p:cNvSpPr/>
            <p:nvPr/>
          </p:nvSpPr>
          <p:spPr>
            <a:xfrm>
              <a:off x="4618125" y="4161775"/>
              <a:ext cx="1131325" cy="275475"/>
            </a:xfrm>
            <a:custGeom>
              <a:rect b="b" l="l" r="r" t="t"/>
              <a:pathLst>
                <a:path extrusionOk="0" h="11019" w="45253">
                  <a:moveTo>
                    <a:pt x="22565" y="0"/>
                  </a:moveTo>
                  <a:cubicBezTo>
                    <a:pt x="14364" y="0"/>
                    <a:pt x="6359" y="2830"/>
                    <a:pt x="0" y="7993"/>
                  </a:cubicBezTo>
                  <a:lnTo>
                    <a:pt x="2390" y="10934"/>
                  </a:lnTo>
                  <a:cubicBezTo>
                    <a:pt x="8067" y="6321"/>
                    <a:pt x="15231" y="3781"/>
                    <a:pt x="22565" y="3781"/>
                  </a:cubicBezTo>
                  <a:cubicBezTo>
                    <a:pt x="29949" y="3781"/>
                    <a:pt x="37148" y="6356"/>
                    <a:pt x="42848" y="11019"/>
                  </a:cubicBezTo>
                  <a:lnTo>
                    <a:pt x="45252" y="8090"/>
                  </a:lnTo>
                  <a:cubicBezTo>
                    <a:pt x="38870" y="2868"/>
                    <a:pt x="30816" y="0"/>
                    <a:pt x="22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sp>
        <p:nvSpPr>
          <p:cNvPr id="1033" name="Google Shape;1033;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SHAPE AND STRUCTURE</a:t>
            </a:r>
            <a:endParaRPr>
              <a:solidFill>
                <a:schemeClr val="lt1"/>
              </a:solidFill>
            </a:endParaRPr>
          </a:p>
        </p:txBody>
      </p:sp>
      <p:sp>
        <p:nvSpPr>
          <p:cNvPr id="1034" name="Google Shape;1034;p43"/>
          <p:cNvSpPr txBox="1"/>
          <p:nvPr>
            <p:ph idx="1" type="subTitle"/>
          </p:nvPr>
        </p:nvSpPr>
        <p:spPr>
          <a:xfrm>
            <a:off x="2080950" y="1830326"/>
            <a:ext cx="49821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the tagline is - “Getting you there faster, cleaner, cheaper”</a:t>
            </a:r>
            <a:endParaRPr/>
          </a:p>
          <a:p>
            <a:pPr indent="0" lvl="0" marL="0" rtl="0" algn="l">
              <a:spcBef>
                <a:spcPts val="0"/>
              </a:spcBef>
              <a:spcAft>
                <a:spcPts val="0"/>
              </a:spcAft>
              <a:buNone/>
            </a:pPr>
            <a:r>
              <a:rPr lang="en"/>
              <a:t>The three words symbolise the that the rapid train system will be faster, it will do less pollution to the environment because it works on electricity, no fuel-lower costing</a:t>
            </a:r>
            <a:endParaRPr/>
          </a:p>
        </p:txBody>
      </p:sp>
      <p:sp>
        <p:nvSpPr>
          <p:cNvPr id="1035" name="Google Shape;1035;p43"/>
          <p:cNvSpPr txBox="1"/>
          <p:nvPr>
            <p:ph idx="2" type="subTitle"/>
          </p:nvPr>
        </p:nvSpPr>
        <p:spPr>
          <a:xfrm>
            <a:off x="2080950" y="1312650"/>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TAGLINE</a:t>
            </a:r>
            <a:endParaRPr/>
          </a:p>
        </p:txBody>
      </p:sp>
      <p:sp>
        <p:nvSpPr>
          <p:cNvPr id="1036" name="Google Shape;1036;p43"/>
          <p:cNvSpPr txBox="1"/>
          <p:nvPr>
            <p:ph idx="3" type="subTitle"/>
          </p:nvPr>
        </p:nvSpPr>
        <p:spPr>
          <a:xfrm>
            <a:off x="2080950" y="3551534"/>
            <a:ext cx="49821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a:t>
            </a:r>
            <a:r>
              <a:rPr lang="en"/>
              <a:t>powerclip</a:t>
            </a:r>
            <a:r>
              <a:rPr lang="en"/>
              <a:t> the train inside the circle for giving it the proper shape and increasing its </a:t>
            </a:r>
            <a:r>
              <a:rPr lang="en"/>
              <a:t>versatility</a:t>
            </a:r>
            <a:r>
              <a:rPr lang="en"/>
              <a:t> for combining and adding it into the merchandise</a:t>
            </a:r>
            <a:endParaRPr/>
          </a:p>
        </p:txBody>
      </p:sp>
      <p:sp>
        <p:nvSpPr>
          <p:cNvPr id="1037" name="Google Shape;1037;p43"/>
          <p:cNvSpPr txBox="1"/>
          <p:nvPr>
            <p:ph idx="4" type="subTitle"/>
          </p:nvPr>
        </p:nvSpPr>
        <p:spPr>
          <a:xfrm>
            <a:off x="2080950" y="3033858"/>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CIRCLE POWERCLIP</a:t>
            </a:r>
            <a:endParaRPr/>
          </a:p>
        </p:txBody>
      </p:sp>
      <p:cxnSp>
        <p:nvCxnSpPr>
          <p:cNvPr id="1038" name="Google Shape;1038;p43"/>
          <p:cNvCxnSpPr/>
          <p:nvPr/>
        </p:nvCxnSpPr>
        <p:spPr>
          <a:xfrm rot="10800000">
            <a:off x="1623900" y="2913550"/>
            <a:ext cx="5896200" cy="0"/>
          </a:xfrm>
          <a:prstGeom prst="straightConnector1">
            <a:avLst/>
          </a:prstGeom>
          <a:noFill/>
          <a:ln cap="flat" cmpd="sng" w="9525">
            <a:solidFill>
              <a:schemeClr val="dk2"/>
            </a:solidFill>
            <a:prstDash val="solid"/>
            <a:round/>
            <a:headEnd len="med" w="med" type="none"/>
            <a:tailEnd len="med" w="med" type="none"/>
          </a:ln>
        </p:spPr>
      </p:cxnSp>
      <p:grpSp>
        <p:nvGrpSpPr>
          <p:cNvPr id="1039" name="Google Shape;1039;p43"/>
          <p:cNvGrpSpPr/>
          <p:nvPr/>
        </p:nvGrpSpPr>
        <p:grpSpPr>
          <a:xfrm>
            <a:off x="526225" y="2004770"/>
            <a:ext cx="754141" cy="572709"/>
            <a:chOff x="4618125" y="4161775"/>
            <a:chExt cx="1131325" cy="859150"/>
          </a:xfrm>
        </p:grpSpPr>
        <p:sp>
          <p:nvSpPr>
            <p:cNvPr id="1040" name="Google Shape;1040;p43"/>
            <p:cNvSpPr/>
            <p:nvPr/>
          </p:nvSpPr>
          <p:spPr>
            <a:xfrm>
              <a:off x="4927475" y="4339300"/>
              <a:ext cx="512600" cy="511150"/>
            </a:xfrm>
            <a:custGeom>
              <a:rect b="b" l="l" r="r" t="t"/>
              <a:pathLst>
                <a:path extrusionOk="0" h="20446" w="20504">
                  <a:moveTo>
                    <a:pt x="10241" y="1"/>
                  </a:moveTo>
                  <a:cubicBezTo>
                    <a:pt x="10224" y="1"/>
                    <a:pt x="10207" y="1"/>
                    <a:pt x="10191" y="2"/>
                  </a:cubicBezTo>
                  <a:cubicBezTo>
                    <a:pt x="9678" y="37"/>
                    <a:pt x="9274" y="488"/>
                    <a:pt x="9312" y="1001"/>
                  </a:cubicBezTo>
                  <a:lnTo>
                    <a:pt x="9801" y="9128"/>
                  </a:lnTo>
                  <a:lnTo>
                    <a:pt x="9801" y="9128"/>
                  </a:lnTo>
                  <a:lnTo>
                    <a:pt x="4394" y="3039"/>
                  </a:lnTo>
                  <a:cubicBezTo>
                    <a:pt x="4368" y="3016"/>
                    <a:pt x="4345" y="2978"/>
                    <a:pt x="4321" y="2954"/>
                  </a:cubicBezTo>
                  <a:cubicBezTo>
                    <a:pt x="4141" y="2797"/>
                    <a:pt x="3919" y="2720"/>
                    <a:pt x="3697" y="2720"/>
                  </a:cubicBezTo>
                  <a:cubicBezTo>
                    <a:pt x="3435" y="2720"/>
                    <a:pt x="3176" y="2828"/>
                    <a:pt x="2991" y="3039"/>
                  </a:cubicBezTo>
                  <a:cubicBezTo>
                    <a:pt x="2637" y="3429"/>
                    <a:pt x="2672" y="4029"/>
                    <a:pt x="3065" y="4369"/>
                  </a:cubicBezTo>
                  <a:lnTo>
                    <a:pt x="9154" y="9776"/>
                  </a:lnTo>
                  <a:lnTo>
                    <a:pt x="1026" y="9275"/>
                  </a:lnTo>
                  <a:lnTo>
                    <a:pt x="915" y="9275"/>
                  </a:lnTo>
                  <a:cubicBezTo>
                    <a:pt x="391" y="9313"/>
                    <a:pt x="1" y="9764"/>
                    <a:pt x="36" y="10277"/>
                  </a:cubicBezTo>
                  <a:cubicBezTo>
                    <a:pt x="61" y="10778"/>
                    <a:pt x="475" y="11169"/>
                    <a:pt x="959" y="11169"/>
                  </a:cubicBezTo>
                  <a:cubicBezTo>
                    <a:pt x="981" y="11169"/>
                    <a:pt x="1004" y="11169"/>
                    <a:pt x="1026" y="11167"/>
                  </a:cubicBezTo>
                  <a:lnTo>
                    <a:pt x="9154" y="10678"/>
                  </a:lnTo>
                  <a:lnTo>
                    <a:pt x="3065" y="16073"/>
                  </a:lnTo>
                  <a:cubicBezTo>
                    <a:pt x="3038" y="16096"/>
                    <a:pt x="3015" y="16134"/>
                    <a:pt x="2991" y="16158"/>
                  </a:cubicBezTo>
                  <a:cubicBezTo>
                    <a:pt x="2637" y="16550"/>
                    <a:pt x="2672" y="17148"/>
                    <a:pt x="3065" y="17488"/>
                  </a:cubicBezTo>
                  <a:cubicBezTo>
                    <a:pt x="3247" y="17648"/>
                    <a:pt x="3474" y="17728"/>
                    <a:pt x="3700" y="17728"/>
                  </a:cubicBezTo>
                  <a:cubicBezTo>
                    <a:pt x="3957" y="17728"/>
                    <a:pt x="4212" y="17623"/>
                    <a:pt x="4394" y="17414"/>
                  </a:cubicBezTo>
                  <a:lnTo>
                    <a:pt x="9801" y="11313"/>
                  </a:lnTo>
                  <a:lnTo>
                    <a:pt x="9801" y="11313"/>
                  </a:lnTo>
                  <a:lnTo>
                    <a:pt x="9312" y="19441"/>
                  </a:lnTo>
                  <a:lnTo>
                    <a:pt x="9312" y="19552"/>
                  </a:lnTo>
                  <a:cubicBezTo>
                    <a:pt x="9335" y="20055"/>
                    <a:pt x="9750" y="20445"/>
                    <a:pt x="10250" y="20445"/>
                  </a:cubicBezTo>
                  <a:cubicBezTo>
                    <a:pt x="10271" y="20445"/>
                    <a:pt x="10292" y="20444"/>
                    <a:pt x="10314" y="20443"/>
                  </a:cubicBezTo>
                  <a:cubicBezTo>
                    <a:pt x="10826" y="20417"/>
                    <a:pt x="11228" y="19965"/>
                    <a:pt x="11192" y="19441"/>
                  </a:cubicBezTo>
                  <a:lnTo>
                    <a:pt x="10703" y="11313"/>
                  </a:lnTo>
                  <a:lnTo>
                    <a:pt x="10703" y="11313"/>
                  </a:lnTo>
                  <a:lnTo>
                    <a:pt x="16110" y="17414"/>
                  </a:lnTo>
                  <a:cubicBezTo>
                    <a:pt x="16122" y="17441"/>
                    <a:pt x="16157" y="17464"/>
                    <a:pt x="16183" y="17488"/>
                  </a:cubicBezTo>
                  <a:cubicBezTo>
                    <a:pt x="16365" y="17648"/>
                    <a:pt x="16593" y="17728"/>
                    <a:pt x="16818" y="17728"/>
                  </a:cubicBezTo>
                  <a:cubicBezTo>
                    <a:pt x="17076" y="17728"/>
                    <a:pt x="17330" y="17623"/>
                    <a:pt x="17513" y="17414"/>
                  </a:cubicBezTo>
                  <a:cubicBezTo>
                    <a:pt x="17867" y="17025"/>
                    <a:pt x="17829" y="16427"/>
                    <a:pt x="17440" y="16073"/>
                  </a:cubicBezTo>
                  <a:lnTo>
                    <a:pt x="11351" y="10678"/>
                  </a:lnTo>
                  <a:lnTo>
                    <a:pt x="19467" y="11167"/>
                  </a:lnTo>
                  <a:lnTo>
                    <a:pt x="19587" y="11167"/>
                  </a:lnTo>
                  <a:cubicBezTo>
                    <a:pt x="20099" y="11132"/>
                    <a:pt x="20504" y="10692"/>
                    <a:pt x="20465" y="10165"/>
                  </a:cubicBezTo>
                  <a:cubicBezTo>
                    <a:pt x="20443" y="9656"/>
                    <a:pt x="20016" y="9274"/>
                    <a:pt x="19512" y="9274"/>
                  </a:cubicBezTo>
                  <a:cubicBezTo>
                    <a:pt x="19497" y="9274"/>
                    <a:pt x="19482" y="9274"/>
                    <a:pt x="19467" y="9275"/>
                  </a:cubicBezTo>
                  <a:lnTo>
                    <a:pt x="11351" y="9776"/>
                  </a:lnTo>
                  <a:lnTo>
                    <a:pt x="11351" y="9776"/>
                  </a:lnTo>
                  <a:lnTo>
                    <a:pt x="17440" y="4369"/>
                  </a:lnTo>
                  <a:lnTo>
                    <a:pt x="17513" y="4296"/>
                  </a:lnTo>
                  <a:cubicBezTo>
                    <a:pt x="17867" y="3906"/>
                    <a:pt x="17829" y="3309"/>
                    <a:pt x="17440" y="2954"/>
                  </a:cubicBezTo>
                  <a:cubicBezTo>
                    <a:pt x="17261" y="2797"/>
                    <a:pt x="17039" y="2720"/>
                    <a:pt x="16817" y="2720"/>
                  </a:cubicBezTo>
                  <a:cubicBezTo>
                    <a:pt x="16555" y="2720"/>
                    <a:pt x="16294" y="2828"/>
                    <a:pt x="16110" y="3039"/>
                  </a:cubicBezTo>
                  <a:lnTo>
                    <a:pt x="10703" y="9128"/>
                  </a:lnTo>
                  <a:lnTo>
                    <a:pt x="10703" y="9128"/>
                  </a:lnTo>
                  <a:lnTo>
                    <a:pt x="11192" y="1001"/>
                  </a:lnTo>
                  <a:lnTo>
                    <a:pt x="11192" y="892"/>
                  </a:lnTo>
                  <a:cubicBezTo>
                    <a:pt x="11167" y="385"/>
                    <a:pt x="10743" y="1"/>
                    <a:pt x="102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3"/>
            <p:cNvSpPr/>
            <p:nvPr/>
          </p:nvSpPr>
          <p:spPr>
            <a:xfrm>
              <a:off x="4618125" y="4745350"/>
              <a:ext cx="1131325" cy="275575"/>
            </a:xfrm>
            <a:custGeom>
              <a:rect b="b" l="l" r="r" t="t"/>
              <a:pathLst>
                <a:path extrusionOk="0" h="11023" w="45253">
                  <a:moveTo>
                    <a:pt x="2405" y="1"/>
                  </a:moveTo>
                  <a:lnTo>
                    <a:pt x="0" y="2930"/>
                  </a:lnTo>
                  <a:cubicBezTo>
                    <a:pt x="6371" y="8155"/>
                    <a:pt x="14437" y="11022"/>
                    <a:pt x="22688" y="11022"/>
                  </a:cubicBezTo>
                  <a:cubicBezTo>
                    <a:pt x="30874" y="11022"/>
                    <a:pt x="38894" y="8190"/>
                    <a:pt x="45252" y="3029"/>
                  </a:cubicBezTo>
                  <a:lnTo>
                    <a:pt x="42859" y="89"/>
                  </a:lnTo>
                  <a:cubicBezTo>
                    <a:pt x="37186" y="4702"/>
                    <a:pt x="30010" y="7238"/>
                    <a:pt x="22688" y="7238"/>
                  </a:cubicBezTo>
                  <a:cubicBezTo>
                    <a:pt x="15304" y="7238"/>
                    <a:pt x="8102" y="4664"/>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3"/>
            <p:cNvSpPr/>
            <p:nvPr/>
          </p:nvSpPr>
          <p:spPr>
            <a:xfrm>
              <a:off x="4618125" y="4161775"/>
              <a:ext cx="1131325" cy="275475"/>
            </a:xfrm>
            <a:custGeom>
              <a:rect b="b" l="l" r="r" t="t"/>
              <a:pathLst>
                <a:path extrusionOk="0" h="11019" w="45253">
                  <a:moveTo>
                    <a:pt x="22565" y="0"/>
                  </a:moveTo>
                  <a:cubicBezTo>
                    <a:pt x="14364" y="0"/>
                    <a:pt x="6359" y="2830"/>
                    <a:pt x="0" y="7993"/>
                  </a:cubicBezTo>
                  <a:lnTo>
                    <a:pt x="2390" y="10934"/>
                  </a:lnTo>
                  <a:cubicBezTo>
                    <a:pt x="8067" y="6321"/>
                    <a:pt x="15231" y="3781"/>
                    <a:pt x="22565" y="3781"/>
                  </a:cubicBezTo>
                  <a:cubicBezTo>
                    <a:pt x="29949" y="3781"/>
                    <a:pt x="37148" y="6356"/>
                    <a:pt x="42848" y="11019"/>
                  </a:cubicBezTo>
                  <a:lnTo>
                    <a:pt x="45252" y="8090"/>
                  </a:lnTo>
                  <a:cubicBezTo>
                    <a:pt x="38870" y="2868"/>
                    <a:pt x="30816" y="0"/>
                    <a:pt x="22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COLORS(HUMAN PSYCHOLOGY)</a:t>
            </a:r>
            <a:endParaRPr>
              <a:solidFill>
                <a:schemeClr val="lt1"/>
              </a:solidFill>
            </a:endParaRPr>
          </a:p>
        </p:txBody>
      </p:sp>
      <p:sp>
        <p:nvSpPr>
          <p:cNvPr id="1048" name="Google Shape;1048;p44"/>
          <p:cNvSpPr txBox="1"/>
          <p:nvPr>
            <p:ph idx="1" type="subTitle"/>
          </p:nvPr>
        </p:nvSpPr>
        <p:spPr>
          <a:xfrm>
            <a:off x="2080950" y="1830325"/>
            <a:ext cx="51366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Blue is the special color </a:t>
            </a:r>
            <a:r>
              <a:rPr lang="en"/>
              <a:t>which signifies reliable authority, modernity, futuristic design along with high travelling when paired with red</a:t>
            </a:r>
            <a:endParaRPr/>
          </a:p>
          <a:p>
            <a:pPr indent="0" lvl="0" marL="0" rtl="0" algn="l">
              <a:spcBef>
                <a:spcPts val="0"/>
              </a:spcBef>
              <a:spcAft>
                <a:spcPts val="0"/>
              </a:spcAft>
              <a:buNone/>
            </a:pPr>
            <a:r>
              <a:rPr lang="en"/>
              <a:t>Blue is used in this project to display </a:t>
            </a:r>
            <a:r>
              <a:rPr b="1" lang="en"/>
              <a:t>travel and futuristic design</a:t>
            </a:r>
            <a:endParaRPr b="1"/>
          </a:p>
        </p:txBody>
      </p:sp>
      <p:sp>
        <p:nvSpPr>
          <p:cNvPr id="1049" name="Google Shape;1049;p44"/>
          <p:cNvSpPr txBox="1"/>
          <p:nvPr>
            <p:ph idx="2" type="subTitle"/>
          </p:nvPr>
        </p:nvSpPr>
        <p:spPr>
          <a:xfrm>
            <a:off x="2080950" y="1312650"/>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USAGE OF BLUE</a:t>
            </a:r>
            <a:endParaRPr/>
          </a:p>
        </p:txBody>
      </p:sp>
      <p:sp>
        <p:nvSpPr>
          <p:cNvPr id="1050" name="Google Shape;1050;p44"/>
          <p:cNvSpPr txBox="1"/>
          <p:nvPr>
            <p:ph idx="3" type="subTitle"/>
          </p:nvPr>
        </p:nvSpPr>
        <p:spPr>
          <a:xfrm>
            <a:off x="2080950" y="3551534"/>
            <a:ext cx="49821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Red is the most eye-catching color in the </a:t>
            </a:r>
            <a:r>
              <a:rPr lang="en"/>
              <a:t>palette</a:t>
            </a:r>
            <a:r>
              <a:rPr lang="en"/>
              <a:t> of RGBs.</a:t>
            </a:r>
            <a:endParaRPr/>
          </a:p>
          <a:p>
            <a:pPr indent="0" lvl="0" marL="0" rtl="0" algn="l">
              <a:spcBef>
                <a:spcPts val="0"/>
              </a:spcBef>
              <a:spcAft>
                <a:spcPts val="0"/>
              </a:spcAft>
              <a:buNone/>
            </a:pPr>
            <a:r>
              <a:rPr lang="en"/>
              <a:t>Science says, that red is actually first seen by human because of its vibrance in contrast. </a:t>
            </a:r>
            <a:endParaRPr/>
          </a:p>
          <a:p>
            <a:pPr indent="0" lvl="0" marL="0" rtl="0" algn="l">
              <a:spcBef>
                <a:spcPts val="0"/>
              </a:spcBef>
              <a:spcAft>
                <a:spcPts val="0"/>
              </a:spcAft>
              <a:buNone/>
            </a:pPr>
            <a:r>
              <a:rPr lang="en"/>
              <a:t>The presence of red in our logo makes the user first see at the </a:t>
            </a:r>
            <a:r>
              <a:rPr lang="en"/>
              <a:t>train</a:t>
            </a:r>
            <a:r>
              <a:rPr lang="en"/>
              <a:t> and its details rather than the logo text or anything else!</a:t>
            </a:r>
            <a:endParaRPr/>
          </a:p>
        </p:txBody>
      </p:sp>
      <p:sp>
        <p:nvSpPr>
          <p:cNvPr id="1051" name="Google Shape;1051;p44"/>
          <p:cNvSpPr txBox="1"/>
          <p:nvPr>
            <p:ph idx="4" type="subTitle"/>
          </p:nvPr>
        </p:nvSpPr>
        <p:spPr>
          <a:xfrm>
            <a:off x="2080950" y="3033858"/>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USAGE OF RED</a:t>
            </a:r>
            <a:endParaRPr/>
          </a:p>
        </p:txBody>
      </p:sp>
      <p:cxnSp>
        <p:nvCxnSpPr>
          <p:cNvPr id="1052" name="Google Shape;1052;p44"/>
          <p:cNvCxnSpPr/>
          <p:nvPr/>
        </p:nvCxnSpPr>
        <p:spPr>
          <a:xfrm rot="10800000">
            <a:off x="1623900" y="2913550"/>
            <a:ext cx="5896200" cy="0"/>
          </a:xfrm>
          <a:prstGeom prst="straightConnector1">
            <a:avLst/>
          </a:prstGeom>
          <a:noFill/>
          <a:ln cap="flat" cmpd="sng" w="9525">
            <a:solidFill>
              <a:schemeClr val="dk2"/>
            </a:solidFill>
            <a:prstDash val="solid"/>
            <a:round/>
            <a:headEnd len="med" w="med" type="none"/>
            <a:tailEnd len="med" w="med" type="none"/>
          </a:ln>
        </p:spPr>
      </p:cxnSp>
      <p:grpSp>
        <p:nvGrpSpPr>
          <p:cNvPr id="1053" name="Google Shape;1053;p44"/>
          <p:cNvGrpSpPr/>
          <p:nvPr/>
        </p:nvGrpSpPr>
        <p:grpSpPr>
          <a:xfrm>
            <a:off x="526225" y="2004770"/>
            <a:ext cx="754141" cy="572709"/>
            <a:chOff x="4618125" y="4161775"/>
            <a:chExt cx="1131325" cy="859150"/>
          </a:xfrm>
        </p:grpSpPr>
        <p:sp>
          <p:nvSpPr>
            <p:cNvPr id="1054" name="Google Shape;1054;p44"/>
            <p:cNvSpPr/>
            <p:nvPr/>
          </p:nvSpPr>
          <p:spPr>
            <a:xfrm>
              <a:off x="4927475" y="4339300"/>
              <a:ext cx="512600" cy="511150"/>
            </a:xfrm>
            <a:custGeom>
              <a:rect b="b" l="l" r="r" t="t"/>
              <a:pathLst>
                <a:path extrusionOk="0" h="20446" w="20504">
                  <a:moveTo>
                    <a:pt x="10241" y="1"/>
                  </a:moveTo>
                  <a:cubicBezTo>
                    <a:pt x="10224" y="1"/>
                    <a:pt x="10207" y="1"/>
                    <a:pt x="10191" y="2"/>
                  </a:cubicBezTo>
                  <a:cubicBezTo>
                    <a:pt x="9678" y="37"/>
                    <a:pt x="9274" y="488"/>
                    <a:pt x="9312" y="1001"/>
                  </a:cubicBezTo>
                  <a:lnTo>
                    <a:pt x="9801" y="9128"/>
                  </a:lnTo>
                  <a:lnTo>
                    <a:pt x="9801" y="9128"/>
                  </a:lnTo>
                  <a:lnTo>
                    <a:pt x="4394" y="3039"/>
                  </a:lnTo>
                  <a:cubicBezTo>
                    <a:pt x="4368" y="3016"/>
                    <a:pt x="4345" y="2978"/>
                    <a:pt x="4321" y="2954"/>
                  </a:cubicBezTo>
                  <a:cubicBezTo>
                    <a:pt x="4141" y="2797"/>
                    <a:pt x="3919" y="2720"/>
                    <a:pt x="3697" y="2720"/>
                  </a:cubicBezTo>
                  <a:cubicBezTo>
                    <a:pt x="3435" y="2720"/>
                    <a:pt x="3176" y="2828"/>
                    <a:pt x="2991" y="3039"/>
                  </a:cubicBezTo>
                  <a:cubicBezTo>
                    <a:pt x="2637" y="3429"/>
                    <a:pt x="2672" y="4029"/>
                    <a:pt x="3065" y="4369"/>
                  </a:cubicBezTo>
                  <a:lnTo>
                    <a:pt x="9154" y="9776"/>
                  </a:lnTo>
                  <a:lnTo>
                    <a:pt x="1026" y="9275"/>
                  </a:lnTo>
                  <a:lnTo>
                    <a:pt x="915" y="9275"/>
                  </a:lnTo>
                  <a:cubicBezTo>
                    <a:pt x="391" y="9313"/>
                    <a:pt x="1" y="9764"/>
                    <a:pt x="36" y="10277"/>
                  </a:cubicBezTo>
                  <a:cubicBezTo>
                    <a:pt x="61" y="10778"/>
                    <a:pt x="475" y="11169"/>
                    <a:pt x="959" y="11169"/>
                  </a:cubicBezTo>
                  <a:cubicBezTo>
                    <a:pt x="981" y="11169"/>
                    <a:pt x="1004" y="11169"/>
                    <a:pt x="1026" y="11167"/>
                  </a:cubicBezTo>
                  <a:lnTo>
                    <a:pt x="9154" y="10678"/>
                  </a:lnTo>
                  <a:lnTo>
                    <a:pt x="3065" y="16073"/>
                  </a:lnTo>
                  <a:cubicBezTo>
                    <a:pt x="3038" y="16096"/>
                    <a:pt x="3015" y="16134"/>
                    <a:pt x="2991" y="16158"/>
                  </a:cubicBezTo>
                  <a:cubicBezTo>
                    <a:pt x="2637" y="16550"/>
                    <a:pt x="2672" y="17148"/>
                    <a:pt x="3065" y="17488"/>
                  </a:cubicBezTo>
                  <a:cubicBezTo>
                    <a:pt x="3247" y="17648"/>
                    <a:pt x="3474" y="17728"/>
                    <a:pt x="3700" y="17728"/>
                  </a:cubicBezTo>
                  <a:cubicBezTo>
                    <a:pt x="3957" y="17728"/>
                    <a:pt x="4212" y="17623"/>
                    <a:pt x="4394" y="17414"/>
                  </a:cubicBezTo>
                  <a:lnTo>
                    <a:pt x="9801" y="11313"/>
                  </a:lnTo>
                  <a:lnTo>
                    <a:pt x="9801" y="11313"/>
                  </a:lnTo>
                  <a:lnTo>
                    <a:pt x="9312" y="19441"/>
                  </a:lnTo>
                  <a:lnTo>
                    <a:pt x="9312" y="19552"/>
                  </a:lnTo>
                  <a:cubicBezTo>
                    <a:pt x="9335" y="20055"/>
                    <a:pt x="9750" y="20445"/>
                    <a:pt x="10250" y="20445"/>
                  </a:cubicBezTo>
                  <a:cubicBezTo>
                    <a:pt x="10271" y="20445"/>
                    <a:pt x="10292" y="20444"/>
                    <a:pt x="10314" y="20443"/>
                  </a:cubicBezTo>
                  <a:cubicBezTo>
                    <a:pt x="10826" y="20417"/>
                    <a:pt x="11228" y="19965"/>
                    <a:pt x="11192" y="19441"/>
                  </a:cubicBezTo>
                  <a:lnTo>
                    <a:pt x="10703" y="11313"/>
                  </a:lnTo>
                  <a:lnTo>
                    <a:pt x="10703" y="11313"/>
                  </a:lnTo>
                  <a:lnTo>
                    <a:pt x="16110" y="17414"/>
                  </a:lnTo>
                  <a:cubicBezTo>
                    <a:pt x="16122" y="17441"/>
                    <a:pt x="16157" y="17464"/>
                    <a:pt x="16183" y="17488"/>
                  </a:cubicBezTo>
                  <a:cubicBezTo>
                    <a:pt x="16365" y="17648"/>
                    <a:pt x="16593" y="17728"/>
                    <a:pt x="16818" y="17728"/>
                  </a:cubicBezTo>
                  <a:cubicBezTo>
                    <a:pt x="17076" y="17728"/>
                    <a:pt x="17330" y="17623"/>
                    <a:pt x="17513" y="17414"/>
                  </a:cubicBezTo>
                  <a:cubicBezTo>
                    <a:pt x="17867" y="17025"/>
                    <a:pt x="17829" y="16427"/>
                    <a:pt x="17440" y="16073"/>
                  </a:cubicBezTo>
                  <a:lnTo>
                    <a:pt x="11351" y="10678"/>
                  </a:lnTo>
                  <a:lnTo>
                    <a:pt x="19467" y="11167"/>
                  </a:lnTo>
                  <a:lnTo>
                    <a:pt x="19587" y="11167"/>
                  </a:lnTo>
                  <a:cubicBezTo>
                    <a:pt x="20099" y="11132"/>
                    <a:pt x="20504" y="10692"/>
                    <a:pt x="20465" y="10165"/>
                  </a:cubicBezTo>
                  <a:cubicBezTo>
                    <a:pt x="20443" y="9656"/>
                    <a:pt x="20016" y="9274"/>
                    <a:pt x="19512" y="9274"/>
                  </a:cubicBezTo>
                  <a:cubicBezTo>
                    <a:pt x="19497" y="9274"/>
                    <a:pt x="19482" y="9274"/>
                    <a:pt x="19467" y="9275"/>
                  </a:cubicBezTo>
                  <a:lnTo>
                    <a:pt x="11351" y="9776"/>
                  </a:lnTo>
                  <a:lnTo>
                    <a:pt x="11351" y="9776"/>
                  </a:lnTo>
                  <a:lnTo>
                    <a:pt x="17440" y="4369"/>
                  </a:lnTo>
                  <a:lnTo>
                    <a:pt x="17513" y="4296"/>
                  </a:lnTo>
                  <a:cubicBezTo>
                    <a:pt x="17867" y="3906"/>
                    <a:pt x="17829" y="3309"/>
                    <a:pt x="17440" y="2954"/>
                  </a:cubicBezTo>
                  <a:cubicBezTo>
                    <a:pt x="17261" y="2797"/>
                    <a:pt x="17039" y="2720"/>
                    <a:pt x="16817" y="2720"/>
                  </a:cubicBezTo>
                  <a:cubicBezTo>
                    <a:pt x="16555" y="2720"/>
                    <a:pt x="16294" y="2828"/>
                    <a:pt x="16110" y="3039"/>
                  </a:cubicBezTo>
                  <a:lnTo>
                    <a:pt x="10703" y="9128"/>
                  </a:lnTo>
                  <a:lnTo>
                    <a:pt x="10703" y="9128"/>
                  </a:lnTo>
                  <a:lnTo>
                    <a:pt x="11192" y="1001"/>
                  </a:lnTo>
                  <a:lnTo>
                    <a:pt x="11192" y="892"/>
                  </a:lnTo>
                  <a:cubicBezTo>
                    <a:pt x="11167" y="385"/>
                    <a:pt x="10743" y="1"/>
                    <a:pt x="102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4618125" y="4745350"/>
              <a:ext cx="1131325" cy="275575"/>
            </a:xfrm>
            <a:custGeom>
              <a:rect b="b" l="l" r="r" t="t"/>
              <a:pathLst>
                <a:path extrusionOk="0" h="11023" w="45253">
                  <a:moveTo>
                    <a:pt x="2405" y="1"/>
                  </a:moveTo>
                  <a:lnTo>
                    <a:pt x="0" y="2930"/>
                  </a:lnTo>
                  <a:cubicBezTo>
                    <a:pt x="6371" y="8155"/>
                    <a:pt x="14437" y="11022"/>
                    <a:pt x="22688" y="11022"/>
                  </a:cubicBezTo>
                  <a:cubicBezTo>
                    <a:pt x="30874" y="11022"/>
                    <a:pt x="38894" y="8190"/>
                    <a:pt x="45252" y="3029"/>
                  </a:cubicBezTo>
                  <a:lnTo>
                    <a:pt x="42859" y="89"/>
                  </a:lnTo>
                  <a:cubicBezTo>
                    <a:pt x="37186" y="4702"/>
                    <a:pt x="30010" y="7238"/>
                    <a:pt x="22688" y="7238"/>
                  </a:cubicBezTo>
                  <a:cubicBezTo>
                    <a:pt x="15304" y="7238"/>
                    <a:pt x="8102" y="4664"/>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4"/>
            <p:cNvSpPr/>
            <p:nvPr/>
          </p:nvSpPr>
          <p:spPr>
            <a:xfrm>
              <a:off x="4618125" y="4161775"/>
              <a:ext cx="1131325" cy="275475"/>
            </a:xfrm>
            <a:custGeom>
              <a:rect b="b" l="l" r="r" t="t"/>
              <a:pathLst>
                <a:path extrusionOk="0" h="11019" w="45253">
                  <a:moveTo>
                    <a:pt x="22565" y="0"/>
                  </a:moveTo>
                  <a:cubicBezTo>
                    <a:pt x="14364" y="0"/>
                    <a:pt x="6359" y="2830"/>
                    <a:pt x="0" y="7993"/>
                  </a:cubicBezTo>
                  <a:lnTo>
                    <a:pt x="2390" y="10934"/>
                  </a:lnTo>
                  <a:cubicBezTo>
                    <a:pt x="8067" y="6321"/>
                    <a:pt x="15231" y="3781"/>
                    <a:pt x="22565" y="3781"/>
                  </a:cubicBezTo>
                  <a:cubicBezTo>
                    <a:pt x="29949" y="3781"/>
                    <a:pt x="37148" y="6356"/>
                    <a:pt x="42848" y="11019"/>
                  </a:cubicBezTo>
                  <a:lnTo>
                    <a:pt x="45252" y="8090"/>
                  </a:lnTo>
                  <a:cubicBezTo>
                    <a:pt x="38870" y="2868"/>
                    <a:pt x="30816" y="0"/>
                    <a:pt x="22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sp>
        <p:nvSpPr>
          <p:cNvPr id="830" name="Google Shape;830;p27"/>
          <p:cNvSpPr/>
          <p:nvPr/>
        </p:nvSpPr>
        <p:spPr>
          <a:xfrm>
            <a:off x="6752675" y="-277075"/>
            <a:ext cx="2016900" cy="20169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 name="Google Shape;831;p27"/>
          <p:cNvGrpSpPr/>
          <p:nvPr/>
        </p:nvGrpSpPr>
        <p:grpSpPr>
          <a:xfrm>
            <a:off x="2687932" y="3376289"/>
            <a:ext cx="3526316" cy="2015374"/>
            <a:chOff x="-157250" y="1355400"/>
            <a:chExt cx="3918564" cy="2239554"/>
          </a:xfrm>
        </p:grpSpPr>
        <p:sp>
          <p:nvSpPr>
            <p:cNvPr id="832" name="Google Shape;832;p27"/>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7"/>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7"/>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7"/>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7"/>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7"/>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7"/>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7"/>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7"/>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7"/>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7"/>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7"/>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7"/>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7"/>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 name="Google Shape;846;p27"/>
          <p:cNvSpPr txBox="1"/>
          <p:nvPr>
            <p:ph type="title"/>
          </p:nvPr>
        </p:nvSpPr>
        <p:spPr>
          <a:xfrm>
            <a:off x="713225" y="445025"/>
            <a:ext cx="429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solidFill>
                <a:schemeClr val="lt1"/>
              </a:solidFill>
            </a:endParaRPr>
          </a:p>
        </p:txBody>
      </p:sp>
      <p:sp>
        <p:nvSpPr>
          <p:cNvPr id="847" name="Google Shape;847;p27"/>
          <p:cNvSpPr txBox="1"/>
          <p:nvPr>
            <p:ph idx="1" type="subTitle"/>
          </p:nvPr>
        </p:nvSpPr>
        <p:spPr>
          <a:xfrm>
            <a:off x="713225" y="1153481"/>
            <a:ext cx="4294800" cy="28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Our Team </a:t>
            </a:r>
            <a:r>
              <a:rPr lang="en"/>
              <a:t>consists</a:t>
            </a:r>
            <a:r>
              <a:rPr lang="en"/>
              <a:t> of two people:-</a:t>
            </a:r>
            <a:endParaRPr/>
          </a:p>
          <a:p>
            <a:pPr indent="-304800" lvl="0" marL="457200" rtl="0" algn="l">
              <a:spcBef>
                <a:spcPts val="1000"/>
              </a:spcBef>
              <a:spcAft>
                <a:spcPts val="0"/>
              </a:spcAft>
              <a:buSzPts val="1200"/>
              <a:buFont typeface="Nunito"/>
              <a:buChar char="●"/>
            </a:pPr>
            <a:r>
              <a:rPr b="1" lang="en"/>
              <a:t>Yash Varshney</a:t>
            </a:r>
            <a:endParaRPr b="1"/>
          </a:p>
          <a:p>
            <a:pPr indent="-304800" lvl="0" marL="914400" rtl="0" algn="l">
              <a:spcBef>
                <a:spcPts val="0"/>
              </a:spcBef>
              <a:spcAft>
                <a:spcPts val="0"/>
              </a:spcAft>
              <a:buSzPts val="1200"/>
              <a:buChar char="-"/>
            </a:pPr>
            <a:r>
              <a:rPr lang="en"/>
              <a:t>Web Designer</a:t>
            </a:r>
            <a:endParaRPr/>
          </a:p>
          <a:p>
            <a:pPr indent="-304800" lvl="0" marL="914400" rtl="0" algn="l">
              <a:spcBef>
                <a:spcPts val="0"/>
              </a:spcBef>
              <a:spcAft>
                <a:spcPts val="0"/>
              </a:spcAft>
              <a:buSzPts val="1200"/>
              <a:buChar char="-"/>
            </a:pPr>
            <a:r>
              <a:rPr lang="en"/>
              <a:t>Core Developer</a:t>
            </a:r>
            <a:endParaRPr/>
          </a:p>
          <a:p>
            <a:pPr indent="-304800" lvl="0" marL="914400" rtl="0" algn="l">
              <a:spcBef>
                <a:spcPts val="0"/>
              </a:spcBef>
              <a:spcAft>
                <a:spcPts val="0"/>
              </a:spcAft>
              <a:buSzPts val="1200"/>
              <a:buChar char="-"/>
            </a:pPr>
            <a:r>
              <a:rPr lang="en"/>
              <a:t>MS-Office Expert by Google</a:t>
            </a:r>
            <a:endParaRPr/>
          </a:p>
          <a:p>
            <a:pPr indent="-304800" lvl="0" marL="457200" rtl="0" algn="l">
              <a:spcBef>
                <a:spcPts val="0"/>
              </a:spcBef>
              <a:spcAft>
                <a:spcPts val="0"/>
              </a:spcAft>
              <a:buSzPts val="1200"/>
              <a:buFont typeface="Nunito"/>
              <a:buChar char="●"/>
            </a:pPr>
            <a:r>
              <a:rPr b="1" lang="en"/>
              <a:t>Tarang Katiyar</a:t>
            </a:r>
            <a:endParaRPr b="1"/>
          </a:p>
          <a:p>
            <a:pPr indent="-304800" lvl="0" marL="914400" rtl="0" algn="l">
              <a:spcBef>
                <a:spcPts val="0"/>
              </a:spcBef>
              <a:spcAft>
                <a:spcPts val="0"/>
              </a:spcAft>
              <a:buSzPts val="1200"/>
              <a:buChar char="-"/>
            </a:pPr>
            <a:r>
              <a:rPr lang="en"/>
              <a:t>Elementary Web Developer</a:t>
            </a:r>
            <a:endParaRPr/>
          </a:p>
          <a:p>
            <a:pPr indent="-304800" lvl="0" marL="914400" rtl="0" algn="l">
              <a:spcBef>
                <a:spcPts val="0"/>
              </a:spcBef>
              <a:spcAft>
                <a:spcPts val="0"/>
              </a:spcAft>
              <a:buSzPts val="1200"/>
              <a:buChar char="-"/>
            </a:pPr>
            <a:r>
              <a:rPr lang="en"/>
              <a:t>Professional Designer</a:t>
            </a:r>
            <a:endParaRPr/>
          </a:p>
          <a:p>
            <a:pPr indent="-304800" lvl="0" marL="914400" rtl="0" algn="l">
              <a:spcBef>
                <a:spcPts val="0"/>
              </a:spcBef>
              <a:spcAft>
                <a:spcPts val="0"/>
              </a:spcAft>
              <a:buSzPts val="1200"/>
              <a:buChar char="-"/>
            </a:pPr>
            <a:r>
              <a:rPr lang="en"/>
              <a:t>Video Editor</a:t>
            </a:r>
            <a:endParaRPr/>
          </a:p>
          <a:p>
            <a:pPr indent="0" lvl="0" marL="0" rtl="0" algn="l">
              <a:spcBef>
                <a:spcPts val="0"/>
              </a:spcBef>
              <a:spcAft>
                <a:spcPts val="0"/>
              </a:spcAft>
              <a:buNone/>
            </a:pPr>
            <a:r>
              <a:rPr lang="en"/>
              <a:t>We both are from Gurukul The School</a:t>
            </a:r>
            <a:endParaRPr/>
          </a:p>
        </p:txBody>
      </p:sp>
      <p:grpSp>
        <p:nvGrpSpPr>
          <p:cNvPr id="848" name="Google Shape;848;p27"/>
          <p:cNvGrpSpPr/>
          <p:nvPr/>
        </p:nvGrpSpPr>
        <p:grpSpPr>
          <a:xfrm>
            <a:off x="7168219" y="3376374"/>
            <a:ext cx="2017025" cy="2074094"/>
            <a:chOff x="7425138" y="3281925"/>
            <a:chExt cx="1887010" cy="1940400"/>
          </a:xfrm>
        </p:grpSpPr>
        <p:sp>
          <p:nvSpPr>
            <p:cNvPr id="849" name="Google Shape;849;p27"/>
            <p:cNvSpPr/>
            <p:nvPr/>
          </p:nvSpPr>
          <p:spPr>
            <a:xfrm>
              <a:off x="742513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7"/>
            <p:cNvSpPr/>
            <p:nvPr/>
          </p:nvSpPr>
          <p:spPr>
            <a:xfrm>
              <a:off x="836864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27"/>
          <p:cNvGrpSpPr/>
          <p:nvPr/>
        </p:nvGrpSpPr>
        <p:grpSpPr>
          <a:xfrm>
            <a:off x="-61025" y="3640875"/>
            <a:ext cx="1658525" cy="250500"/>
            <a:chOff x="-61025" y="3640875"/>
            <a:chExt cx="1658525" cy="250500"/>
          </a:xfrm>
        </p:grpSpPr>
        <p:sp>
          <p:nvSpPr>
            <p:cNvPr id="852" name="Google Shape;852;p27"/>
            <p:cNvSpPr/>
            <p:nvPr/>
          </p:nvSpPr>
          <p:spPr>
            <a:xfrm>
              <a:off x="-6102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7"/>
            <p:cNvSpPr/>
            <p:nvPr/>
          </p:nvSpPr>
          <p:spPr>
            <a:xfrm>
              <a:off x="97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7"/>
            <p:cNvSpPr/>
            <p:nvPr/>
          </p:nvSpPr>
          <p:spPr>
            <a:xfrm>
              <a:off x="80875"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7"/>
            <p:cNvSpPr/>
            <p:nvPr/>
          </p:nvSpPr>
          <p:spPr>
            <a:xfrm>
              <a:off x="1516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7"/>
            <p:cNvSpPr/>
            <p:nvPr/>
          </p:nvSpPr>
          <p:spPr>
            <a:xfrm>
              <a:off x="22270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7"/>
            <p:cNvSpPr/>
            <p:nvPr/>
          </p:nvSpPr>
          <p:spPr>
            <a:xfrm>
              <a:off x="293525"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7"/>
            <p:cNvSpPr/>
            <p:nvPr/>
          </p:nvSpPr>
          <p:spPr>
            <a:xfrm>
              <a:off x="3642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7"/>
            <p:cNvSpPr/>
            <p:nvPr/>
          </p:nvSpPr>
          <p:spPr>
            <a:xfrm>
              <a:off x="43535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7"/>
            <p:cNvSpPr/>
            <p:nvPr/>
          </p:nvSpPr>
          <p:spPr>
            <a:xfrm>
              <a:off x="5061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7"/>
            <p:cNvSpPr/>
            <p:nvPr/>
          </p:nvSpPr>
          <p:spPr>
            <a:xfrm>
              <a:off x="577250"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7"/>
            <p:cNvSpPr/>
            <p:nvPr/>
          </p:nvSpPr>
          <p:spPr>
            <a:xfrm>
              <a:off x="6480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7"/>
            <p:cNvSpPr/>
            <p:nvPr/>
          </p:nvSpPr>
          <p:spPr>
            <a:xfrm>
              <a:off x="71910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7"/>
            <p:cNvSpPr/>
            <p:nvPr/>
          </p:nvSpPr>
          <p:spPr>
            <a:xfrm>
              <a:off x="789900" y="3640875"/>
              <a:ext cx="27475" cy="250500"/>
            </a:xfrm>
            <a:custGeom>
              <a:rect b="b" l="l" r="r" t="t"/>
              <a:pathLst>
                <a:path extrusionOk="0" h="10020" w="1099">
                  <a:moveTo>
                    <a:pt x="0" y="0"/>
                  </a:moveTo>
                  <a:lnTo>
                    <a:pt x="0"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7"/>
            <p:cNvSpPr/>
            <p:nvPr/>
          </p:nvSpPr>
          <p:spPr>
            <a:xfrm>
              <a:off x="861000" y="3640875"/>
              <a:ext cx="27200" cy="250500"/>
            </a:xfrm>
            <a:custGeom>
              <a:rect b="b" l="l" r="r" t="t"/>
              <a:pathLst>
                <a:path extrusionOk="0" h="10020" w="1088">
                  <a:moveTo>
                    <a:pt x="0" y="0"/>
                  </a:moveTo>
                  <a:lnTo>
                    <a:pt x="0" y="10020"/>
                  </a:lnTo>
                  <a:lnTo>
                    <a:pt x="1087" y="10020"/>
                  </a:lnTo>
                  <a:lnTo>
                    <a:pt x="10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7"/>
            <p:cNvSpPr/>
            <p:nvPr/>
          </p:nvSpPr>
          <p:spPr>
            <a:xfrm>
              <a:off x="931725" y="3640875"/>
              <a:ext cx="27500" cy="250500"/>
            </a:xfrm>
            <a:custGeom>
              <a:rect b="b" l="l" r="r" t="t"/>
              <a:pathLst>
                <a:path extrusionOk="0" h="10020" w="1100">
                  <a:moveTo>
                    <a:pt x="1" y="0"/>
                  </a:moveTo>
                  <a:lnTo>
                    <a:pt x="1" y="10020"/>
                  </a:lnTo>
                  <a:lnTo>
                    <a:pt x="1099" y="10020"/>
                  </a:lnTo>
                  <a:lnTo>
                    <a:pt x="10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7"/>
            <p:cNvSpPr/>
            <p:nvPr/>
          </p:nvSpPr>
          <p:spPr>
            <a:xfrm>
              <a:off x="10025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7"/>
            <p:cNvSpPr/>
            <p:nvPr/>
          </p:nvSpPr>
          <p:spPr>
            <a:xfrm>
              <a:off x="1073650" y="3640875"/>
              <a:ext cx="27475" cy="250500"/>
            </a:xfrm>
            <a:custGeom>
              <a:rect b="b" l="l" r="r" t="t"/>
              <a:pathLst>
                <a:path extrusionOk="0" h="10020" w="1099">
                  <a:moveTo>
                    <a:pt x="0" y="0"/>
                  </a:moveTo>
                  <a:lnTo>
                    <a:pt x="0" y="10020"/>
                  </a:lnTo>
                  <a:lnTo>
                    <a:pt x="1098" y="10020"/>
                  </a:lnTo>
                  <a:lnTo>
                    <a:pt x="1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7"/>
            <p:cNvSpPr/>
            <p:nvPr/>
          </p:nvSpPr>
          <p:spPr>
            <a:xfrm>
              <a:off x="1144450"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7"/>
            <p:cNvSpPr/>
            <p:nvPr/>
          </p:nvSpPr>
          <p:spPr>
            <a:xfrm>
              <a:off x="121547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7"/>
            <p:cNvSpPr/>
            <p:nvPr/>
          </p:nvSpPr>
          <p:spPr>
            <a:xfrm>
              <a:off x="12862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7"/>
            <p:cNvSpPr/>
            <p:nvPr/>
          </p:nvSpPr>
          <p:spPr>
            <a:xfrm>
              <a:off x="1357375" y="3640875"/>
              <a:ext cx="27475" cy="250500"/>
            </a:xfrm>
            <a:custGeom>
              <a:rect b="b" l="l" r="r" t="t"/>
              <a:pathLst>
                <a:path extrusionOk="0" h="10020" w="1099">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7"/>
            <p:cNvSpPr/>
            <p:nvPr/>
          </p:nvSpPr>
          <p:spPr>
            <a:xfrm>
              <a:off x="1428175" y="3640875"/>
              <a:ext cx="27500" cy="250500"/>
            </a:xfrm>
            <a:custGeom>
              <a:rect b="b" l="l" r="r" t="t"/>
              <a:pathLst>
                <a:path extrusionOk="0" h="10020" w="1100">
                  <a:moveTo>
                    <a:pt x="1" y="0"/>
                  </a:moveTo>
                  <a:lnTo>
                    <a:pt x="1"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7"/>
            <p:cNvSpPr/>
            <p:nvPr/>
          </p:nvSpPr>
          <p:spPr>
            <a:xfrm>
              <a:off x="14989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7"/>
            <p:cNvSpPr/>
            <p:nvPr/>
          </p:nvSpPr>
          <p:spPr>
            <a:xfrm>
              <a:off x="1570025" y="3640875"/>
              <a:ext cx="27475" cy="250500"/>
            </a:xfrm>
            <a:custGeom>
              <a:rect b="b" l="l" r="r" t="t"/>
              <a:pathLst>
                <a:path extrusionOk="0" h="10020" w="1099">
                  <a:moveTo>
                    <a:pt x="0" y="0"/>
                  </a:moveTo>
                  <a:lnTo>
                    <a:pt x="0" y="10020"/>
                  </a:lnTo>
                  <a:lnTo>
                    <a:pt x="1099" y="10020"/>
                  </a:lnTo>
                  <a:lnTo>
                    <a:pt x="1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sp>
        <p:nvSpPr>
          <p:cNvPr id="1061" name="Google Shape;106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COLORS(HUMAN PSYCHOLOGY)</a:t>
            </a:r>
            <a:endParaRPr>
              <a:solidFill>
                <a:schemeClr val="lt1"/>
              </a:solidFill>
            </a:endParaRPr>
          </a:p>
        </p:txBody>
      </p:sp>
      <p:sp>
        <p:nvSpPr>
          <p:cNvPr id="1062" name="Google Shape;1062;p45"/>
          <p:cNvSpPr txBox="1"/>
          <p:nvPr>
            <p:ph idx="1" type="subTitle"/>
          </p:nvPr>
        </p:nvSpPr>
        <p:spPr>
          <a:xfrm>
            <a:off x="2080950" y="1830325"/>
            <a:ext cx="51366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Dull Light blue color signifies a very important trait of the </a:t>
            </a:r>
            <a:r>
              <a:rPr lang="en"/>
              <a:t>electrical train which is calmness.</a:t>
            </a:r>
            <a:endParaRPr/>
          </a:p>
          <a:p>
            <a:pPr indent="0" lvl="0" marL="0" rtl="0" algn="l">
              <a:spcBef>
                <a:spcPts val="0"/>
              </a:spcBef>
              <a:spcAft>
                <a:spcPts val="0"/>
              </a:spcAft>
              <a:buNone/>
            </a:pPr>
            <a:r>
              <a:rPr lang="en"/>
              <a:t>The electric train actually produce very low sound while moving making the environment peaceful inside and outside as well</a:t>
            </a:r>
            <a:endParaRPr/>
          </a:p>
        </p:txBody>
      </p:sp>
      <p:sp>
        <p:nvSpPr>
          <p:cNvPr id="1063" name="Google Shape;1063;p45"/>
          <p:cNvSpPr txBox="1"/>
          <p:nvPr>
            <p:ph idx="2" type="subTitle"/>
          </p:nvPr>
        </p:nvSpPr>
        <p:spPr>
          <a:xfrm>
            <a:off x="2080950" y="1312650"/>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USAGE OF DULL LIGHT BLUE</a:t>
            </a:r>
            <a:endParaRPr/>
          </a:p>
        </p:txBody>
      </p:sp>
      <p:sp>
        <p:nvSpPr>
          <p:cNvPr id="1064" name="Google Shape;1064;p45"/>
          <p:cNvSpPr txBox="1"/>
          <p:nvPr>
            <p:ph idx="3" type="subTitle"/>
          </p:nvPr>
        </p:nvSpPr>
        <p:spPr>
          <a:xfrm>
            <a:off x="2080950" y="3551534"/>
            <a:ext cx="49821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Dull dark red is the color that is 70% less visible then the actual red color itself which makes it the perfect choice as we don’t want to pop out the tagline.</a:t>
            </a:r>
            <a:endParaRPr/>
          </a:p>
        </p:txBody>
      </p:sp>
      <p:sp>
        <p:nvSpPr>
          <p:cNvPr id="1065" name="Google Shape;1065;p45"/>
          <p:cNvSpPr txBox="1"/>
          <p:nvPr>
            <p:ph idx="4" type="subTitle"/>
          </p:nvPr>
        </p:nvSpPr>
        <p:spPr>
          <a:xfrm>
            <a:off x="2080950" y="3033858"/>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USAGE OF DULL DARK RED</a:t>
            </a:r>
            <a:endParaRPr/>
          </a:p>
        </p:txBody>
      </p:sp>
      <p:cxnSp>
        <p:nvCxnSpPr>
          <p:cNvPr id="1066" name="Google Shape;1066;p45"/>
          <p:cNvCxnSpPr/>
          <p:nvPr/>
        </p:nvCxnSpPr>
        <p:spPr>
          <a:xfrm rot="10800000">
            <a:off x="1623900" y="2913550"/>
            <a:ext cx="5896200" cy="0"/>
          </a:xfrm>
          <a:prstGeom prst="straightConnector1">
            <a:avLst/>
          </a:prstGeom>
          <a:noFill/>
          <a:ln cap="flat" cmpd="sng" w="9525">
            <a:solidFill>
              <a:schemeClr val="dk2"/>
            </a:solidFill>
            <a:prstDash val="solid"/>
            <a:round/>
            <a:headEnd len="med" w="med" type="none"/>
            <a:tailEnd len="med" w="med" type="none"/>
          </a:ln>
        </p:spPr>
      </p:cxnSp>
      <p:grpSp>
        <p:nvGrpSpPr>
          <p:cNvPr id="1067" name="Google Shape;1067;p45"/>
          <p:cNvGrpSpPr/>
          <p:nvPr/>
        </p:nvGrpSpPr>
        <p:grpSpPr>
          <a:xfrm>
            <a:off x="526225" y="2004770"/>
            <a:ext cx="754141" cy="572709"/>
            <a:chOff x="4618125" y="4161775"/>
            <a:chExt cx="1131325" cy="859150"/>
          </a:xfrm>
        </p:grpSpPr>
        <p:sp>
          <p:nvSpPr>
            <p:cNvPr id="1068" name="Google Shape;1068;p45"/>
            <p:cNvSpPr/>
            <p:nvPr/>
          </p:nvSpPr>
          <p:spPr>
            <a:xfrm>
              <a:off x="4927475" y="4339300"/>
              <a:ext cx="512600" cy="511150"/>
            </a:xfrm>
            <a:custGeom>
              <a:rect b="b" l="l" r="r" t="t"/>
              <a:pathLst>
                <a:path extrusionOk="0" h="20446" w="20504">
                  <a:moveTo>
                    <a:pt x="10241" y="1"/>
                  </a:moveTo>
                  <a:cubicBezTo>
                    <a:pt x="10224" y="1"/>
                    <a:pt x="10207" y="1"/>
                    <a:pt x="10191" y="2"/>
                  </a:cubicBezTo>
                  <a:cubicBezTo>
                    <a:pt x="9678" y="37"/>
                    <a:pt x="9274" y="488"/>
                    <a:pt x="9312" y="1001"/>
                  </a:cubicBezTo>
                  <a:lnTo>
                    <a:pt x="9801" y="9128"/>
                  </a:lnTo>
                  <a:lnTo>
                    <a:pt x="9801" y="9128"/>
                  </a:lnTo>
                  <a:lnTo>
                    <a:pt x="4394" y="3039"/>
                  </a:lnTo>
                  <a:cubicBezTo>
                    <a:pt x="4368" y="3016"/>
                    <a:pt x="4345" y="2978"/>
                    <a:pt x="4321" y="2954"/>
                  </a:cubicBezTo>
                  <a:cubicBezTo>
                    <a:pt x="4141" y="2797"/>
                    <a:pt x="3919" y="2720"/>
                    <a:pt x="3697" y="2720"/>
                  </a:cubicBezTo>
                  <a:cubicBezTo>
                    <a:pt x="3435" y="2720"/>
                    <a:pt x="3176" y="2828"/>
                    <a:pt x="2991" y="3039"/>
                  </a:cubicBezTo>
                  <a:cubicBezTo>
                    <a:pt x="2637" y="3429"/>
                    <a:pt x="2672" y="4029"/>
                    <a:pt x="3065" y="4369"/>
                  </a:cubicBezTo>
                  <a:lnTo>
                    <a:pt x="9154" y="9776"/>
                  </a:lnTo>
                  <a:lnTo>
                    <a:pt x="1026" y="9275"/>
                  </a:lnTo>
                  <a:lnTo>
                    <a:pt x="915" y="9275"/>
                  </a:lnTo>
                  <a:cubicBezTo>
                    <a:pt x="391" y="9313"/>
                    <a:pt x="1" y="9764"/>
                    <a:pt x="36" y="10277"/>
                  </a:cubicBezTo>
                  <a:cubicBezTo>
                    <a:pt x="61" y="10778"/>
                    <a:pt x="475" y="11169"/>
                    <a:pt x="959" y="11169"/>
                  </a:cubicBezTo>
                  <a:cubicBezTo>
                    <a:pt x="981" y="11169"/>
                    <a:pt x="1004" y="11169"/>
                    <a:pt x="1026" y="11167"/>
                  </a:cubicBezTo>
                  <a:lnTo>
                    <a:pt x="9154" y="10678"/>
                  </a:lnTo>
                  <a:lnTo>
                    <a:pt x="3065" y="16073"/>
                  </a:lnTo>
                  <a:cubicBezTo>
                    <a:pt x="3038" y="16096"/>
                    <a:pt x="3015" y="16134"/>
                    <a:pt x="2991" y="16158"/>
                  </a:cubicBezTo>
                  <a:cubicBezTo>
                    <a:pt x="2637" y="16550"/>
                    <a:pt x="2672" y="17148"/>
                    <a:pt x="3065" y="17488"/>
                  </a:cubicBezTo>
                  <a:cubicBezTo>
                    <a:pt x="3247" y="17648"/>
                    <a:pt x="3474" y="17728"/>
                    <a:pt x="3700" y="17728"/>
                  </a:cubicBezTo>
                  <a:cubicBezTo>
                    <a:pt x="3957" y="17728"/>
                    <a:pt x="4212" y="17623"/>
                    <a:pt x="4394" y="17414"/>
                  </a:cubicBezTo>
                  <a:lnTo>
                    <a:pt x="9801" y="11313"/>
                  </a:lnTo>
                  <a:lnTo>
                    <a:pt x="9801" y="11313"/>
                  </a:lnTo>
                  <a:lnTo>
                    <a:pt x="9312" y="19441"/>
                  </a:lnTo>
                  <a:lnTo>
                    <a:pt x="9312" y="19552"/>
                  </a:lnTo>
                  <a:cubicBezTo>
                    <a:pt x="9335" y="20055"/>
                    <a:pt x="9750" y="20445"/>
                    <a:pt x="10250" y="20445"/>
                  </a:cubicBezTo>
                  <a:cubicBezTo>
                    <a:pt x="10271" y="20445"/>
                    <a:pt x="10292" y="20444"/>
                    <a:pt x="10314" y="20443"/>
                  </a:cubicBezTo>
                  <a:cubicBezTo>
                    <a:pt x="10826" y="20417"/>
                    <a:pt x="11228" y="19965"/>
                    <a:pt x="11192" y="19441"/>
                  </a:cubicBezTo>
                  <a:lnTo>
                    <a:pt x="10703" y="11313"/>
                  </a:lnTo>
                  <a:lnTo>
                    <a:pt x="10703" y="11313"/>
                  </a:lnTo>
                  <a:lnTo>
                    <a:pt x="16110" y="17414"/>
                  </a:lnTo>
                  <a:cubicBezTo>
                    <a:pt x="16122" y="17441"/>
                    <a:pt x="16157" y="17464"/>
                    <a:pt x="16183" y="17488"/>
                  </a:cubicBezTo>
                  <a:cubicBezTo>
                    <a:pt x="16365" y="17648"/>
                    <a:pt x="16593" y="17728"/>
                    <a:pt x="16818" y="17728"/>
                  </a:cubicBezTo>
                  <a:cubicBezTo>
                    <a:pt x="17076" y="17728"/>
                    <a:pt x="17330" y="17623"/>
                    <a:pt x="17513" y="17414"/>
                  </a:cubicBezTo>
                  <a:cubicBezTo>
                    <a:pt x="17867" y="17025"/>
                    <a:pt x="17829" y="16427"/>
                    <a:pt x="17440" y="16073"/>
                  </a:cubicBezTo>
                  <a:lnTo>
                    <a:pt x="11351" y="10678"/>
                  </a:lnTo>
                  <a:lnTo>
                    <a:pt x="19467" y="11167"/>
                  </a:lnTo>
                  <a:lnTo>
                    <a:pt x="19587" y="11167"/>
                  </a:lnTo>
                  <a:cubicBezTo>
                    <a:pt x="20099" y="11132"/>
                    <a:pt x="20504" y="10692"/>
                    <a:pt x="20465" y="10165"/>
                  </a:cubicBezTo>
                  <a:cubicBezTo>
                    <a:pt x="20443" y="9656"/>
                    <a:pt x="20016" y="9274"/>
                    <a:pt x="19512" y="9274"/>
                  </a:cubicBezTo>
                  <a:cubicBezTo>
                    <a:pt x="19497" y="9274"/>
                    <a:pt x="19482" y="9274"/>
                    <a:pt x="19467" y="9275"/>
                  </a:cubicBezTo>
                  <a:lnTo>
                    <a:pt x="11351" y="9776"/>
                  </a:lnTo>
                  <a:lnTo>
                    <a:pt x="11351" y="9776"/>
                  </a:lnTo>
                  <a:lnTo>
                    <a:pt x="17440" y="4369"/>
                  </a:lnTo>
                  <a:lnTo>
                    <a:pt x="17513" y="4296"/>
                  </a:lnTo>
                  <a:cubicBezTo>
                    <a:pt x="17867" y="3906"/>
                    <a:pt x="17829" y="3309"/>
                    <a:pt x="17440" y="2954"/>
                  </a:cubicBezTo>
                  <a:cubicBezTo>
                    <a:pt x="17261" y="2797"/>
                    <a:pt x="17039" y="2720"/>
                    <a:pt x="16817" y="2720"/>
                  </a:cubicBezTo>
                  <a:cubicBezTo>
                    <a:pt x="16555" y="2720"/>
                    <a:pt x="16294" y="2828"/>
                    <a:pt x="16110" y="3039"/>
                  </a:cubicBezTo>
                  <a:lnTo>
                    <a:pt x="10703" y="9128"/>
                  </a:lnTo>
                  <a:lnTo>
                    <a:pt x="10703" y="9128"/>
                  </a:lnTo>
                  <a:lnTo>
                    <a:pt x="11192" y="1001"/>
                  </a:lnTo>
                  <a:lnTo>
                    <a:pt x="11192" y="892"/>
                  </a:lnTo>
                  <a:cubicBezTo>
                    <a:pt x="11167" y="385"/>
                    <a:pt x="10743" y="1"/>
                    <a:pt x="102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5"/>
            <p:cNvSpPr/>
            <p:nvPr/>
          </p:nvSpPr>
          <p:spPr>
            <a:xfrm>
              <a:off x="4618125" y="4745350"/>
              <a:ext cx="1131325" cy="275575"/>
            </a:xfrm>
            <a:custGeom>
              <a:rect b="b" l="l" r="r" t="t"/>
              <a:pathLst>
                <a:path extrusionOk="0" h="11023" w="45253">
                  <a:moveTo>
                    <a:pt x="2405" y="1"/>
                  </a:moveTo>
                  <a:lnTo>
                    <a:pt x="0" y="2930"/>
                  </a:lnTo>
                  <a:cubicBezTo>
                    <a:pt x="6371" y="8155"/>
                    <a:pt x="14437" y="11022"/>
                    <a:pt x="22688" y="11022"/>
                  </a:cubicBezTo>
                  <a:cubicBezTo>
                    <a:pt x="30874" y="11022"/>
                    <a:pt x="38894" y="8190"/>
                    <a:pt x="45252" y="3029"/>
                  </a:cubicBezTo>
                  <a:lnTo>
                    <a:pt x="42859" y="89"/>
                  </a:lnTo>
                  <a:cubicBezTo>
                    <a:pt x="37186" y="4702"/>
                    <a:pt x="30010" y="7238"/>
                    <a:pt x="22688" y="7238"/>
                  </a:cubicBezTo>
                  <a:cubicBezTo>
                    <a:pt x="15304" y="7238"/>
                    <a:pt x="8102" y="4664"/>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5"/>
            <p:cNvSpPr/>
            <p:nvPr/>
          </p:nvSpPr>
          <p:spPr>
            <a:xfrm>
              <a:off x="4618125" y="4161775"/>
              <a:ext cx="1131325" cy="275475"/>
            </a:xfrm>
            <a:custGeom>
              <a:rect b="b" l="l" r="r" t="t"/>
              <a:pathLst>
                <a:path extrusionOk="0" h="11019" w="45253">
                  <a:moveTo>
                    <a:pt x="22565" y="0"/>
                  </a:moveTo>
                  <a:cubicBezTo>
                    <a:pt x="14364" y="0"/>
                    <a:pt x="6359" y="2830"/>
                    <a:pt x="0" y="7993"/>
                  </a:cubicBezTo>
                  <a:lnTo>
                    <a:pt x="2390" y="10934"/>
                  </a:lnTo>
                  <a:cubicBezTo>
                    <a:pt x="8067" y="6321"/>
                    <a:pt x="15231" y="3781"/>
                    <a:pt x="22565" y="3781"/>
                  </a:cubicBezTo>
                  <a:cubicBezTo>
                    <a:pt x="29949" y="3781"/>
                    <a:pt x="37148" y="6356"/>
                    <a:pt x="42848" y="11019"/>
                  </a:cubicBezTo>
                  <a:lnTo>
                    <a:pt x="45252" y="8090"/>
                  </a:lnTo>
                  <a:cubicBezTo>
                    <a:pt x="38870" y="2868"/>
                    <a:pt x="30816" y="0"/>
                    <a:pt x="22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46"/>
          <p:cNvSpPr txBox="1"/>
          <p:nvPr>
            <p:ph type="title"/>
          </p:nvPr>
        </p:nvSpPr>
        <p:spPr>
          <a:xfrm>
            <a:off x="3220800" y="1357475"/>
            <a:ext cx="5421300" cy="150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MERCHANDISE</a:t>
            </a:r>
            <a:endParaRPr sz="3700"/>
          </a:p>
        </p:txBody>
      </p:sp>
      <p:sp>
        <p:nvSpPr>
          <p:cNvPr id="1076" name="Google Shape;1076;p46"/>
          <p:cNvSpPr txBox="1"/>
          <p:nvPr>
            <p:ph idx="2" type="title"/>
          </p:nvPr>
        </p:nvSpPr>
        <p:spPr>
          <a:xfrm>
            <a:off x="1740600" y="2029538"/>
            <a:ext cx="1180800" cy="70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1077" name="Google Shape;1077;p46"/>
          <p:cNvGrpSpPr/>
          <p:nvPr/>
        </p:nvGrpSpPr>
        <p:grpSpPr>
          <a:xfrm>
            <a:off x="6493897" y="3604141"/>
            <a:ext cx="2897778" cy="1656150"/>
            <a:chOff x="-157250" y="1355400"/>
            <a:chExt cx="3918564" cy="2239554"/>
          </a:xfrm>
        </p:grpSpPr>
        <p:sp>
          <p:nvSpPr>
            <p:cNvPr id="1078" name="Google Shape;1078;p46"/>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6"/>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6"/>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6"/>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6"/>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6"/>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6"/>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6"/>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6"/>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6"/>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6"/>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6"/>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6"/>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6"/>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46"/>
          <p:cNvGrpSpPr/>
          <p:nvPr/>
        </p:nvGrpSpPr>
        <p:grpSpPr>
          <a:xfrm>
            <a:off x="4121550" y="442375"/>
            <a:ext cx="118050" cy="686500"/>
            <a:chOff x="6362675" y="4129400"/>
            <a:chExt cx="118050" cy="686500"/>
          </a:xfrm>
        </p:grpSpPr>
        <p:sp>
          <p:nvSpPr>
            <p:cNvPr id="1093" name="Google Shape;1093;p46"/>
            <p:cNvSpPr/>
            <p:nvPr/>
          </p:nvSpPr>
          <p:spPr>
            <a:xfrm>
              <a:off x="6362675" y="4129400"/>
              <a:ext cx="118050" cy="108625"/>
            </a:xfrm>
            <a:custGeom>
              <a:rect b="b" l="l" r="r" t="t"/>
              <a:pathLst>
                <a:path extrusionOk="0" h="4345" w="4722">
                  <a:moveTo>
                    <a:pt x="2367" y="1"/>
                  </a:moveTo>
                  <a:cubicBezTo>
                    <a:pt x="1060" y="1"/>
                    <a:pt x="0" y="976"/>
                    <a:pt x="0" y="2174"/>
                  </a:cubicBezTo>
                  <a:cubicBezTo>
                    <a:pt x="0" y="3381"/>
                    <a:pt x="1060" y="4344"/>
                    <a:pt x="2367" y="4344"/>
                  </a:cubicBezTo>
                  <a:cubicBezTo>
                    <a:pt x="3661" y="4344"/>
                    <a:pt x="4722" y="3381"/>
                    <a:pt x="4722" y="2174"/>
                  </a:cubicBezTo>
                  <a:cubicBezTo>
                    <a:pt x="4722" y="976"/>
                    <a:pt x="3661" y="1"/>
                    <a:pt x="2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6"/>
            <p:cNvSpPr/>
            <p:nvPr/>
          </p:nvSpPr>
          <p:spPr>
            <a:xfrm>
              <a:off x="6362675" y="4418350"/>
              <a:ext cx="118050" cy="108600"/>
            </a:xfrm>
            <a:custGeom>
              <a:rect b="b" l="l" r="r" t="t"/>
              <a:pathLst>
                <a:path extrusionOk="0" h="4344" w="4722">
                  <a:moveTo>
                    <a:pt x="2367" y="0"/>
                  </a:moveTo>
                  <a:cubicBezTo>
                    <a:pt x="1060" y="0"/>
                    <a:pt x="0" y="975"/>
                    <a:pt x="0" y="2170"/>
                  </a:cubicBezTo>
                  <a:cubicBezTo>
                    <a:pt x="0" y="3368"/>
                    <a:pt x="1060" y="4344"/>
                    <a:pt x="2367" y="4344"/>
                  </a:cubicBezTo>
                  <a:cubicBezTo>
                    <a:pt x="3661" y="4344"/>
                    <a:pt x="4722" y="3368"/>
                    <a:pt x="4722" y="2170"/>
                  </a:cubicBezTo>
                  <a:cubicBezTo>
                    <a:pt x="4722" y="975"/>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6"/>
            <p:cNvSpPr/>
            <p:nvPr/>
          </p:nvSpPr>
          <p:spPr>
            <a:xfrm>
              <a:off x="6362675" y="4706925"/>
              <a:ext cx="118050" cy="108975"/>
            </a:xfrm>
            <a:custGeom>
              <a:rect b="b" l="l" r="r" t="t"/>
              <a:pathLst>
                <a:path extrusionOk="0" h="4359" w="4722">
                  <a:moveTo>
                    <a:pt x="2367" y="0"/>
                  </a:moveTo>
                  <a:cubicBezTo>
                    <a:pt x="1060" y="0"/>
                    <a:pt x="0" y="978"/>
                    <a:pt x="0" y="2173"/>
                  </a:cubicBezTo>
                  <a:cubicBezTo>
                    <a:pt x="0" y="3383"/>
                    <a:pt x="1060" y="4358"/>
                    <a:pt x="2367" y="4358"/>
                  </a:cubicBezTo>
                  <a:cubicBezTo>
                    <a:pt x="3661" y="4358"/>
                    <a:pt x="4722" y="3383"/>
                    <a:pt x="4722" y="2173"/>
                  </a:cubicBezTo>
                  <a:cubicBezTo>
                    <a:pt x="4722" y="978"/>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 name="Google Shape;1096;p46"/>
          <p:cNvSpPr/>
          <p:nvPr/>
        </p:nvSpPr>
        <p:spPr>
          <a:xfrm>
            <a:off x="1017675" y="4065000"/>
            <a:ext cx="2283600" cy="2283600"/>
          </a:xfrm>
          <a:prstGeom prst="blockArc">
            <a:avLst>
              <a:gd fmla="val 10800000" name="adj1"/>
              <a:gd fmla="val 0" name="adj2"/>
              <a:gd fmla="val 2500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 name="Google Shape;1097;p46"/>
          <p:cNvGrpSpPr/>
          <p:nvPr/>
        </p:nvGrpSpPr>
        <p:grpSpPr>
          <a:xfrm flipH="1">
            <a:off x="2151069" y="3284524"/>
            <a:ext cx="2017025" cy="2074094"/>
            <a:chOff x="7425138" y="3281925"/>
            <a:chExt cx="1887010" cy="1940400"/>
          </a:xfrm>
        </p:grpSpPr>
        <p:sp>
          <p:nvSpPr>
            <p:cNvPr id="1098" name="Google Shape;1098;p46"/>
            <p:cNvSpPr/>
            <p:nvPr/>
          </p:nvSpPr>
          <p:spPr>
            <a:xfrm>
              <a:off x="742513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6"/>
            <p:cNvSpPr/>
            <p:nvPr/>
          </p:nvSpPr>
          <p:spPr>
            <a:xfrm>
              <a:off x="836864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3" name="Shape 1103"/>
        <p:cNvGrpSpPr/>
        <p:nvPr/>
      </p:nvGrpSpPr>
      <p:grpSpPr>
        <a:xfrm>
          <a:off x="0" y="0"/>
          <a:ext cx="0" cy="0"/>
          <a:chOff x="0" y="0"/>
          <a:chExt cx="0" cy="0"/>
        </a:xfrm>
      </p:grpSpPr>
      <p:pic>
        <p:nvPicPr>
          <p:cNvPr id="1104" name="Google Shape;1104;p47"/>
          <p:cNvPicPr preferRelativeResize="0"/>
          <p:nvPr/>
        </p:nvPicPr>
        <p:blipFill>
          <a:blip r:embed="rId3">
            <a:alphaModFix/>
          </a:blip>
          <a:stretch>
            <a:fillRect/>
          </a:stretch>
        </p:blipFill>
        <p:spPr>
          <a:xfrm>
            <a:off x="1149684" y="0"/>
            <a:ext cx="6844631"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pic>
        <p:nvPicPr>
          <p:cNvPr id="1109" name="Google Shape;1109;p48"/>
          <p:cNvPicPr preferRelativeResize="0"/>
          <p:nvPr/>
        </p:nvPicPr>
        <p:blipFill>
          <a:blip r:embed="rId3">
            <a:alphaModFix/>
          </a:blip>
          <a:stretch>
            <a:fillRect/>
          </a:stretch>
        </p:blipFill>
        <p:spPr>
          <a:xfrm>
            <a:off x="942088" y="152400"/>
            <a:ext cx="7259822" cy="4838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 name="Shape 1113"/>
        <p:cNvGrpSpPr/>
        <p:nvPr/>
      </p:nvGrpSpPr>
      <p:grpSpPr>
        <a:xfrm>
          <a:off x="0" y="0"/>
          <a:ext cx="0" cy="0"/>
          <a:chOff x="0" y="0"/>
          <a:chExt cx="0" cy="0"/>
        </a:xfrm>
      </p:grpSpPr>
      <p:pic>
        <p:nvPicPr>
          <p:cNvPr id="1114" name="Google Shape;1114;p49"/>
          <p:cNvPicPr preferRelativeResize="0"/>
          <p:nvPr/>
        </p:nvPicPr>
        <p:blipFill>
          <a:blip r:embed="rId3">
            <a:alphaModFix/>
          </a:blip>
          <a:stretch>
            <a:fillRect/>
          </a:stretch>
        </p:blipFill>
        <p:spPr>
          <a:xfrm>
            <a:off x="1346200" y="152400"/>
            <a:ext cx="6451599" cy="48387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8" name="Shape 1118"/>
        <p:cNvGrpSpPr/>
        <p:nvPr/>
      </p:nvGrpSpPr>
      <p:grpSpPr>
        <a:xfrm>
          <a:off x="0" y="0"/>
          <a:ext cx="0" cy="0"/>
          <a:chOff x="0" y="0"/>
          <a:chExt cx="0" cy="0"/>
        </a:xfrm>
      </p:grpSpPr>
      <p:pic>
        <p:nvPicPr>
          <p:cNvPr id="1119" name="Google Shape;1119;p50"/>
          <p:cNvPicPr preferRelativeResize="0"/>
          <p:nvPr/>
        </p:nvPicPr>
        <p:blipFill>
          <a:blip r:embed="rId3">
            <a:alphaModFix/>
          </a:blip>
          <a:stretch>
            <a:fillRect/>
          </a:stretch>
        </p:blipFill>
        <p:spPr>
          <a:xfrm>
            <a:off x="1346200" y="152400"/>
            <a:ext cx="6451599" cy="48387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pic>
        <p:nvPicPr>
          <p:cNvPr id="1124" name="Google Shape;1124;p51"/>
          <p:cNvPicPr preferRelativeResize="0"/>
          <p:nvPr/>
        </p:nvPicPr>
        <p:blipFill>
          <a:blip r:embed="rId3">
            <a:alphaModFix/>
          </a:blip>
          <a:stretch>
            <a:fillRect/>
          </a:stretch>
        </p:blipFill>
        <p:spPr>
          <a:xfrm>
            <a:off x="1286300" y="152400"/>
            <a:ext cx="6571392" cy="48387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8" name="Shape 1128"/>
        <p:cNvGrpSpPr/>
        <p:nvPr/>
      </p:nvGrpSpPr>
      <p:grpSpPr>
        <a:xfrm>
          <a:off x="0" y="0"/>
          <a:ext cx="0" cy="0"/>
          <a:chOff x="0" y="0"/>
          <a:chExt cx="0" cy="0"/>
        </a:xfrm>
      </p:grpSpPr>
      <p:pic>
        <p:nvPicPr>
          <p:cNvPr id="1129" name="Google Shape;1129;p52"/>
          <p:cNvPicPr preferRelativeResize="0"/>
          <p:nvPr/>
        </p:nvPicPr>
        <p:blipFill>
          <a:blip r:embed="rId3">
            <a:alphaModFix/>
          </a:blip>
          <a:stretch>
            <a:fillRect/>
          </a:stretch>
        </p:blipFill>
        <p:spPr>
          <a:xfrm>
            <a:off x="942088" y="152400"/>
            <a:ext cx="7259822" cy="4838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 name="Shape 1133"/>
        <p:cNvGrpSpPr/>
        <p:nvPr/>
      </p:nvGrpSpPr>
      <p:grpSpPr>
        <a:xfrm>
          <a:off x="0" y="0"/>
          <a:ext cx="0" cy="0"/>
          <a:chOff x="0" y="0"/>
          <a:chExt cx="0" cy="0"/>
        </a:xfrm>
      </p:grpSpPr>
      <p:pic>
        <p:nvPicPr>
          <p:cNvPr id="1134" name="Google Shape;1134;p53"/>
          <p:cNvPicPr preferRelativeResize="0"/>
          <p:nvPr/>
        </p:nvPicPr>
        <p:blipFill>
          <a:blip r:embed="rId3">
            <a:alphaModFix/>
          </a:blip>
          <a:stretch>
            <a:fillRect/>
          </a:stretch>
        </p:blipFill>
        <p:spPr>
          <a:xfrm>
            <a:off x="942088" y="152400"/>
            <a:ext cx="7259822" cy="48387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8" name="Shape 1138"/>
        <p:cNvGrpSpPr/>
        <p:nvPr/>
      </p:nvGrpSpPr>
      <p:grpSpPr>
        <a:xfrm>
          <a:off x="0" y="0"/>
          <a:ext cx="0" cy="0"/>
          <a:chOff x="0" y="0"/>
          <a:chExt cx="0" cy="0"/>
        </a:xfrm>
      </p:grpSpPr>
      <p:pic>
        <p:nvPicPr>
          <p:cNvPr id="1139" name="Google Shape;1139;p54"/>
          <p:cNvPicPr preferRelativeResize="0"/>
          <p:nvPr/>
        </p:nvPicPr>
        <p:blipFill>
          <a:blip r:embed="rId3">
            <a:alphaModFix/>
          </a:blip>
          <a:stretch>
            <a:fillRect/>
          </a:stretch>
        </p:blipFill>
        <p:spPr>
          <a:xfrm>
            <a:off x="2515102" y="0"/>
            <a:ext cx="4113796" cy="5143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9" name="Shape 879"/>
        <p:cNvGrpSpPr/>
        <p:nvPr/>
      </p:nvGrpSpPr>
      <p:grpSpPr>
        <a:xfrm>
          <a:off x="0" y="0"/>
          <a:ext cx="0" cy="0"/>
          <a:chOff x="0" y="0"/>
          <a:chExt cx="0" cy="0"/>
        </a:xfrm>
      </p:grpSpPr>
      <p:sp>
        <p:nvSpPr>
          <p:cNvPr id="880" name="Google Shape;880;p28"/>
          <p:cNvSpPr txBox="1"/>
          <p:nvPr>
            <p:ph type="title"/>
          </p:nvPr>
        </p:nvSpPr>
        <p:spPr>
          <a:xfrm>
            <a:off x="3220800" y="1357475"/>
            <a:ext cx="4182600" cy="150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a:t>
            </a:r>
            <a:r>
              <a:rPr lang="en">
                <a:solidFill>
                  <a:schemeClr val="lt1"/>
                </a:solidFill>
              </a:rPr>
              <a:t>DESIGN</a:t>
            </a:r>
            <a:endParaRPr sz="3700"/>
          </a:p>
        </p:txBody>
      </p:sp>
      <p:sp>
        <p:nvSpPr>
          <p:cNvPr id="881" name="Google Shape;881;p28"/>
          <p:cNvSpPr txBox="1"/>
          <p:nvPr>
            <p:ph idx="2" type="title"/>
          </p:nvPr>
        </p:nvSpPr>
        <p:spPr>
          <a:xfrm>
            <a:off x="1740600" y="2029538"/>
            <a:ext cx="1180800" cy="70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882" name="Google Shape;882;p28"/>
          <p:cNvGrpSpPr/>
          <p:nvPr/>
        </p:nvGrpSpPr>
        <p:grpSpPr>
          <a:xfrm>
            <a:off x="6493897" y="3604141"/>
            <a:ext cx="2897778" cy="1656150"/>
            <a:chOff x="-157250" y="1355400"/>
            <a:chExt cx="3918564" cy="2239554"/>
          </a:xfrm>
        </p:grpSpPr>
        <p:sp>
          <p:nvSpPr>
            <p:cNvPr id="883" name="Google Shape;883;p28"/>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8"/>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8"/>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8"/>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8"/>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8"/>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8"/>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8"/>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8"/>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8"/>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8"/>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8"/>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8"/>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28"/>
          <p:cNvGrpSpPr/>
          <p:nvPr/>
        </p:nvGrpSpPr>
        <p:grpSpPr>
          <a:xfrm>
            <a:off x="4121550" y="442375"/>
            <a:ext cx="118050" cy="686500"/>
            <a:chOff x="6362675" y="4129400"/>
            <a:chExt cx="118050" cy="686500"/>
          </a:xfrm>
        </p:grpSpPr>
        <p:sp>
          <p:nvSpPr>
            <p:cNvPr id="898" name="Google Shape;898;p28"/>
            <p:cNvSpPr/>
            <p:nvPr/>
          </p:nvSpPr>
          <p:spPr>
            <a:xfrm>
              <a:off x="6362675" y="4129400"/>
              <a:ext cx="118050" cy="108625"/>
            </a:xfrm>
            <a:custGeom>
              <a:rect b="b" l="l" r="r" t="t"/>
              <a:pathLst>
                <a:path extrusionOk="0" h="4345" w="4722">
                  <a:moveTo>
                    <a:pt x="2367" y="1"/>
                  </a:moveTo>
                  <a:cubicBezTo>
                    <a:pt x="1060" y="1"/>
                    <a:pt x="0" y="976"/>
                    <a:pt x="0" y="2174"/>
                  </a:cubicBezTo>
                  <a:cubicBezTo>
                    <a:pt x="0" y="3381"/>
                    <a:pt x="1060" y="4344"/>
                    <a:pt x="2367" y="4344"/>
                  </a:cubicBezTo>
                  <a:cubicBezTo>
                    <a:pt x="3661" y="4344"/>
                    <a:pt x="4722" y="3381"/>
                    <a:pt x="4722" y="2174"/>
                  </a:cubicBezTo>
                  <a:cubicBezTo>
                    <a:pt x="4722" y="976"/>
                    <a:pt x="3661" y="1"/>
                    <a:pt x="2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8"/>
            <p:cNvSpPr/>
            <p:nvPr/>
          </p:nvSpPr>
          <p:spPr>
            <a:xfrm>
              <a:off x="6362675" y="4418350"/>
              <a:ext cx="118050" cy="108600"/>
            </a:xfrm>
            <a:custGeom>
              <a:rect b="b" l="l" r="r" t="t"/>
              <a:pathLst>
                <a:path extrusionOk="0" h="4344" w="4722">
                  <a:moveTo>
                    <a:pt x="2367" y="0"/>
                  </a:moveTo>
                  <a:cubicBezTo>
                    <a:pt x="1060" y="0"/>
                    <a:pt x="0" y="975"/>
                    <a:pt x="0" y="2170"/>
                  </a:cubicBezTo>
                  <a:cubicBezTo>
                    <a:pt x="0" y="3368"/>
                    <a:pt x="1060" y="4344"/>
                    <a:pt x="2367" y="4344"/>
                  </a:cubicBezTo>
                  <a:cubicBezTo>
                    <a:pt x="3661" y="4344"/>
                    <a:pt x="4722" y="3368"/>
                    <a:pt x="4722" y="2170"/>
                  </a:cubicBezTo>
                  <a:cubicBezTo>
                    <a:pt x="4722" y="975"/>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8"/>
            <p:cNvSpPr/>
            <p:nvPr/>
          </p:nvSpPr>
          <p:spPr>
            <a:xfrm>
              <a:off x="6362675" y="4706925"/>
              <a:ext cx="118050" cy="108975"/>
            </a:xfrm>
            <a:custGeom>
              <a:rect b="b" l="l" r="r" t="t"/>
              <a:pathLst>
                <a:path extrusionOk="0" h="4359" w="4722">
                  <a:moveTo>
                    <a:pt x="2367" y="0"/>
                  </a:moveTo>
                  <a:cubicBezTo>
                    <a:pt x="1060" y="0"/>
                    <a:pt x="0" y="978"/>
                    <a:pt x="0" y="2173"/>
                  </a:cubicBezTo>
                  <a:cubicBezTo>
                    <a:pt x="0" y="3383"/>
                    <a:pt x="1060" y="4358"/>
                    <a:pt x="2367" y="4358"/>
                  </a:cubicBezTo>
                  <a:cubicBezTo>
                    <a:pt x="3661" y="4358"/>
                    <a:pt x="4722" y="3383"/>
                    <a:pt x="4722" y="2173"/>
                  </a:cubicBezTo>
                  <a:cubicBezTo>
                    <a:pt x="4722" y="978"/>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 name="Google Shape;901;p28"/>
          <p:cNvSpPr/>
          <p:nvPr/>
        </p:nvSpPr>
        <p:spPr>
          <a:xfrm>
            <a:off x="1017675" y="4065000"/>
            <a:ext cx="2283600" cy="2283600"/>
          </a:xfrm>
          <a:prstGeom prst="blockArc">
            <a:avLst>
              <a:gd fmla="val 10800000" name="adj1"/>
              <a:gd fmla="val 0" name="adj2"/>
              <a:gd fmla="val 2500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 name="Google Shape;902;p28"/>
          <p:cNvGrpSpPr/>
          <p:nvPr/>
        </p:nvGrpSpPr>
        <p:grpSpPr>
          <a:xfrm flipH="1">
            <a:off x="2151069" y="3284524"/>
            <a:ext cx="2017025" cy="2074094"/>
            <a:chOff x="7425138" y="3281925"/>
            <a:chExt cx="1887010" cy="1940400"/>
          </a:xfrm>
        </p:grpSpPr>
        <p:sp>
          <p:nvSpPr>
            <p:cNvPr id="903" name="Google Shape;903;p28"/>
            <p:cNvSpPr/>
            <p:nvPr/>
          </p:nvSpPr>
          <p:spPr>
            <a:xfrm>
              <a:off x="742513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8"/>
            <p:cNvSpPr/>
            <p:nvPr/>
          </p:nvSpPr>
          <p:spPr>
            <a:xfrm>
              <a:off x="836864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MERCHANDISE</a:t>
            </a:r>
            <a:endParaRPr>
              <a:solidFill>
                <a:schemeClr val="lt1"/>
              </a:solidFill>
            </a:endParaRPr>
          </a:p>
        </p:txBody>
      </p:sp>
      <p:sp>
        <p:nvSpPr>
          <p:cNvPr id="1145" name="Google Shape;1145;p55"/>
          <p:cNvSpPr txBox="1"/>
          <p:nvPr>
            <p:ph idx="1" type="subTitle"/>
          </p:nvPr>
        </p:nvSpPr>
        <p:spPr>
          <a:xfrm>
            <a:off x="2080950" y="1830323"/>
            <a:ext cx="4982100" cy="2537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Tshirt</a:t>
            </a:r>
            <a:endParaRPr/>
          </a:p>
          <a:p>
            <a:pPr indent="-304800" lvl="0" marL="457200" rtl="0" algn="l">
              <a:spcBef>
                <a:spcPts val="0"/>
              </a:spcBef>
              <a:spcAft>
                <a:spcPts val="0"/>
              </a:spcAft>
              <a:buSzPts val="1200"/>
              <a:buChar char="-"/>
            </a:pPr>
            <a:r>
              <a:rPr lang="en"/>
              <a:t>Cups</a:t>
            </a:r>
            <a:endParaRPr/>
          </a:p>
          <a:p>
            <a:pPr indent="-304800" lvl="0" marL="457200" rtl="0" algn="l">
              <a:spcBef>
                <a:spcPts val="0"/>
              </a:spcBef>
              <a:spcAft>
                <a:spcPts val="0"/>
              </a:spcAft>
              <a:buSzPts val="1200"/>
              <a:buChar char="-"/>
            </a:pPr>
            <a:r>
              <a:rPr lang="en"/>
              <a:t>Keychain</a:t>
            </a:r>
            <a:endParaRPr/>
          </a:p>
          <a:p>
            <a:pPr indent="-304800" lvl="0" marL="457200" rtl="0" algn="l">
              <a:spcBef>
                <a:spcPts val="0"/>
              </a:spcBef>
              <a:spcAft>
                <a:spcPts val="0"/>
              </a:spcAft>
              <a:buSzPts val="1200"/>
              <a:buChar char="-"/>
            </a:pPr>
            <a:r>
              <a:rPr lang="en"/>
              <a:t>Bags</a:t>
            </a:r>
            <a:endParaRPr/>
          </a:p>
          <a:p>
            <a:pPr indent="-304800" lvl="0" marL="457200" rtl="0" algn="l">
              <a:spcBef>
                <a:spcPts val="0"/>
              </a:spcBef>
              <a:spcAft>
                <a:spcPts val="0"/>
              </a:spcAft>
              <a:buSzPts val="1200"/>
              <a:buChar char="-"/>
            </a:pPr>
            <a:r>
              <a:rPr lang="en"/>
              <a:t>Paper Hands Bags</a:t>
            </a:r>
            <a:endParaRPr/>
          </a:p>
          <a:p>
            <a:pPr indent="-304800" lvl="0" marL="457200" rtl="0" algn="l">
              <a:spcBef>
                <a:spcPts val="0"/>
              </a:spcBef>
              <a:spcAft>
                <a:spcPts val="0"/>
              </a:spcAft>
              <a:buSzPts val="1200"/>
              <a:buChar char="-"/>
            </a:pPr>
            <a:r>
              <a:rPr lang="en"/>
              <a:t>Office Building</a:t>
            </a:r>
            <a:endParaRPr/>
          </a:p>
          <a:p>
            <a:pPr indent="-304800" lvl="0" marL="457200" rtl="0" algn="l">
              <a:spcBef>
                <a:spcPts val="0"/>
              </a:spcBef>
              <a:spcAft>
                <a:spcPts val="0"/>
              </a:spcAft>
              <a:buSzPts val="1200"/>
              <a:buChar char="-"/>
            </a:pPr>
            <a:r>
              <a:rPr lang="en"/>
              <a:t>Water Bottle</a:t>
            </a:r>
            <a:endParaRPr/>
          </a:p>
          <a:p>
            <a:pPr indent="-304800" lvl="0" marL="457200" rtl="0" algn="l">
              <a:spcBef>
                <a:spcPts val="0"/>
              </a:spcBef>
              <a:spcAft>
                <a:spcPts val="0"/>
              </a:spcAft>
              <a:buSzPts val="1200"/>
              <a:buChar char="-"/>
            </a:pPr>
            <a:r>
              <a:rPr lang="en"/>
              <a:t>Cap+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All clothing items will contain branding of our company on: - </a:t>
            </a:r>
            <a:endParaRPr/>
          </a:p>
          <a:p>
            <a:pPr indent="-304800" lvl="0" marL="457200" rtl="0" algn="l">
              <a:spcBef>
                <a:spcPts val="0"/>
              </a:spcBef>
              <a:spcAft>
                <a:spcPts val="0"/>
              </a:spcAft>
              <a:buSzPts val="1200"/>
              <a:buChar char="-"/>
            </a:pPr>
            <a:r>
              <a:rPr lang="en"/>
              <a:t>Fabric</a:t>
            </a:r>
            <a:endParaRPr/>
          </a:p>
          <a:p>
            <a:pPr indent="-304800" lvl="0" marL="457200" rtl="0" algn="l">
              <a:spcBef>
                <a:spcPts val="0"/>
              </a:spcBef>
              <a:spcAft>
                <a:spcPts val="0"/>
              </a:spcAft>
              <a:buSzPts val="1200"/>
              <a:buChar char="-"/>
            </a:pPr>
            <a:r>
              <a:rPr lang="en"/>
              <a:t>Back Collar Branding</a:t>
            </a:r>
            <a:endParaRPr/>
          </a:p>
        </p:txBody>
      </p:sp>
      <p:sp>
        <p:nvSpPr>
          <p:cNvPr id="1146" name="Google Shape;1146;p55"/>
          <p:cNvSpPr txBox="1"/>
          <p:nvPr>
            <p:ph idx="2" type="subTitle"/>
          </p:nvPr>
        </p:nvSpPr>
        <p:spPr>
          <a:xfrm>
            <a:off x="2080950" y="1312650"/>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DESIGNS</a:t>
            </a:r>
            <a:endParaRPr/>
          </a:p>
        </p:txBody>
      </p:sp>
      <p:grpSp>
        <p:nvGrpSpPr>
          <p:cNvPr id="1147" name="Google Shape;1147;p55"/>
          <p:cNvGrpSpPr/>
          <p:nvPr/>
        </p:nvGrpSpPr>
        <p:grpSpPr>
          <a:xfrm>
            <a:off x="526225" y="2004770"/>
            <a:ext cx="754141" cy="572709"/>
            <a:chOff x="4618125" y="4161775"/>
            <a:chExt cx="1131325" cy="859150"/>
          </a:xfrm>
        </p:grpSpPr>
        <p:sp>
          <p:nvSpPr>
            <p:cNvPr id="1148" name="Google Shape;1148;p55"/>
            <p:cNvSpPr/>
            <p:nvPr/>
          </p:nvSpPr>
          <p:spPr>
            <a:xfrm>
              <a:off x="4927475" y="4339300"/>
              <a:ext cx="512600" cy="511150"/>
            </a:xfrm>
            <a:custGeom>
              <a:rect b="b" l="l" r="r" t="t"/>
              <a:pathLst>
                <a:path extrusionOk="0" h="20446" w="20504">
                  <a:moveTo>
                    <a:pt x="10241" y="1"/>
                  </a:moveTo>
                  <a:cubicBezTo>
                    <a:pt x="10224" y="1"/>
                    <a:pt x="10207" y="1"/>
                    <a:pt x="10191" y="2"/>
                  </a:cubicBezTo>
                  <a:cubicBezTo>
                    <a:pt x="9678" y="37"/>
                    <a:pt x="9274" y="488"/>
                    <a:pt x="9312" y="1001"/>
                  </a:cubicBezTo>
                  <a:lnTo>
                    <a:pt x="9801" y="9128"/>
                  </a:lnTo>
                  <a:lnTo>
                    <a:pt x="9801" y="9128"/>
                  </a:lnTo>
                  <a:lnTo>
                    <a:pt x="4394" y="3039"/>
                  </a:lnTo>
                  <a:cubicBezTo>
                    <a:pt x="4368" y="3016"/>
                    <a:pt x="4345" y="2978"/>
                    <a:pt x="4321" y="2954"/>
                  </a:cubicBezTo>
                  <a:cubicBezTo>
                    <a:pt x="4141" y="2797"/>
                    <a:pt x="3919" y="2720"/>
                    <a:pt x="3697" y="2720"/>
                  </a:cubicBezTo>
                  <a:cubicBezTo>
                    <a:pt x="3435" y="2720"/>
                    <a:pt x="3176" y="2828"/>
                    <a:pt x="2991" y="3039"/>
                  </a:cubicBezTo>
                  <a:cubicBezTo>
                    <a:pt x="2637" y="3429"/>
                    <a:pt x="2672" y="4029"/>
                    <a:pt x="3065" y="4369"/>
                  </a:cubicBezTo>
                  <a:lnTo>
                    <a:pt x="9154" y="9776"/>
                  </a:lnTo>
                  <a:lnTo>
                    <a:pt x="1026" y="9275"/>
                  </a:lnTo>
                  <a:lnTo>
                    <a:pt x="915" y="9275"/>
                  </a:lnTo>
                  <a:cubicBezTo>
                    <a:pt x="391" y="9313"/>
                    <a:pt x="1" y="9764"/>
                    <a:pt x="36" y="10277"/>
                  </a:cubicBezTo>
                  <a:cubicBezTo>
                    <a:pt x="61" y="10778"/>
                    <a:pt x="475" y="11169"/>
                    <a:pt x="959" y="11169"/>
                  </a:cubicBezTo>
                  <a:cubicBezTo>
                    <a:pt x="981" y="11169"/>
                    <a:pt x="1004" y="11169"/>
                    <a:pt x="1026" y="11167"/>
                  </a:cubicBezTo>
                  <a:lnTo>
                    <a:pt x="9154" y="10678"/>
                  </a:lnTo>
                  <a:lnTo>
                    <a:pt x="3065" y="16073"/>
                  </a:lnTo>
                  <a:cubicBezTo>
                    <a:pt x="3038" y="16096"/>
                    <a:pt x="3015" y="16134"/>
                    <a:pt x="2991" y="16158"/>
                  </a:cubicBezTo>
                  <a:cubicBezTo>
                    <a:pt x="2637" y="16550"/>
                    <a:pt x="2672" y="17148"/>
                    <a:pt x="3065" y="17488"/>
                  </a:cubicBezTo>
                  <a:cubicBezTo>
                    <a:pt x="3247" y="17648"/>
                    <a:pt x="3474" y="17728"/>
                    <a:pt x="3700" y="17728"/>
                  </a:cubicBezTo>
                  <a:cubicBezTo>
                    <a:pt x="3957" y="17728"/>
                    <a:pt x="4212" y="17623"/>
                    <a:pt x="4394" y="17414"/>
                  </a:cubicBezTo>
                  <a:lnTo>
                    <a:pt x="9801" y="11313"/>
                  </a:lnTo>
                  <a:lnTo>
                    <a:pt x="9801" y="11313"/>
                  </a:lnTo>
                  <a:lnTo>
                    <a:pt x="9312" y="19441"/>
                  </a:lnTo>
                  <a:lnTo>
                    <a:pt x="9312" y="19552"/>
                  </a:lnTo>
                  <a:cubicBezTo>
                    <a:pt x="9335" y="20055"/>
                    <a:pt x="9750" y="20445"/>
                    <a:pt x="10250" y="20445"/>
                  </a:cubicBezTo>
                  <a:cubicBezTo>
                    <a:pt x="10271" y="20445"/>
                    <a:pt x="10292" y="20444"/>
                    <a:pt x="10314" y="20443"/>
                  </a:cubicBezTo>
                  <a:cubicBezTo>
                    <a:pt x="10826" y="20417"/>
                    <a:pt x="11228" y="19965"/>
                    <a:pt x="11192" y="19441"/>
                  </a:cubicBezTo>
                  <a:lnTo>
                    <a:pt x="10703" y="11313"/>
                  </a:lnTo>
                  <a:lnTo>
                    <a:pt x="10703" y="11313"/>
                  </a:lnTo>
                  <a:lnTo>
                    <a:pt x="16110" y="17414"/>
                  </a:lnTo>
                  <a:cubicBezTo>
                    <a:pt x="16122" y="17441"/>
                    <a:pt x="16157" y="17464"/>
                    <a:pt x="16183" y="17488"/>
                  </a:cubicBezTo>
                  <a:cubicBezTo>
                    <a:pt x="16365" y="17648"/>
                    <a:pt x="16593" y="17728"/>
                    <a:pt x="16818" y="17728"/>
                  </a:cubicBezTo>
                  <a:cubicBezTo>
                    <a:pt x="17076" y="17728"/>
                    <a:pt x="17330" y="17623"/>
                    <a:pt x="17513" y="17414"/>
                  </a:cubicBezTo>
                  <a:cubicBezTo>
                    <a:pt x="17867" y="17025"/>
                    <a:pt x="17829" y="16427"/>
                    <a:pt x="17440" y="16073"/>
                  </a:cubicBezTo>
                  <a:lnTo>
                    <a:pt x="11351" y="10678"/>
                  </a:lnTo>
                  <a:lnTo>
                    <a:pt x="19467" y="11167"/>
                  </a:lnTo>
                  <a:lnTo>
                    <a:pt x="19587" y="11167"/>
                  </a:lnTo>
                  <a:cubicBezTo>
                    <a:pt x="20099" y="11132"/>
                    <a:pt x="20504" y="10692"/>
                    <a:pt x="20465" y="10165"/>
                  </a:cubicBezTo>
                  <a:cubicBezTo>
                    <a:pt x="20443" y="9656"/>
                    <a:pt x="20016" y="9274"/>
                    <a:pt x="19512" y="9274"/>
                  </a:cubicBezTo>
                  <a:cubicBezTo>
                    <a:pt x="19497" y="9274"/>
                    <a:pt x="19482" y="9274"/>
                    <a:pt x="19467" y="9275"/>
                  </a:cubicBezTo>
                  <a:lnTo>
                    <a:pt x="11351" y="9776"/>
                  </a:lnTo>
                  <a:lnTo>
                    <a:pt x="11351" y="9776"/>
                  </a:lnTo>
                  <a:lnTo>
                    <a:pt x="17440" y="4369"/>
                  </a:lnTo>
                  <a:lnTo>
                    <a:pt x="17513" y="4296"/>
                  </a:lnTo>
                  <a:cubicBezTo>
                    <a:pt x="17867" y="3906"/>
                    <a:pt x="17829" y="3309"/>
                    <a:pt x="17440" y="2954"/>
                  </a:cubicBezTo>
                  <a:cubicBezTo>
                    <a:pt x="17261" y="2797"/>
                    <a:pt x="17039" y="2720"/>
                    <a:pt x="16817" y="2720"/>
                  </a:cubicBezTo>
                  <a:cubicBezTo>
                    <a:pt x="16555" y="2720"/>
                    <a:pt x="16294" y="2828"/>
                    <a:pt x="16110" y="3039"/>
                  </a:cubicBezTo>
                  <a:lnTo>
                    <a:pt x="10703" y="9128"/>
                  </a:lnTo>
                  <a:lnTo>
                    <a:pt x="10703" y="9128"/>
                  </a:lnTo>
                  <a:lnTo>
                    <a:pt x="11192" y="1001"/>
                  </a:lnTo>
                  <a:lnTo>
                    <a:pt x="11192" y="892"/>
                  </a:lnTo>
                  <a:cubicBezTo>
                    <a:pt x="11167" y="385"/>
                    <a:pt x="10743" y="1"/>
                    <a:pt x="102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5"/>
            <p:cNvSpPr/>
            <p:nvPr/>
          </p:nvSpPr>
          <p:spPr>
            <a:xfrm>
              <a:off x="4618125" y="4745350"/>
              <a:ext cx="1131325" cy="275575"/>
            </a:xfrm>
            <a:custGeom>
              <a:rect b="b" l="l" r="r" t="t"/>
              <a:pathLst>
                <a:path extrusionOk="0" h="11023" w="45253">
                  <a:moveTo>
                    <a:pt x="2405" y="1"/>
                  </a:moveTo>
                  <a:lnTo>
                    <a:pt x="0" y="2930"/>
                  </a:lnTo>
                  <a:cubicBezTo>
                    <a:pt x="6371" y="8155"/>
                    <a:pt x="14437" y="11022"/>
                    <a:pt x="22688" y="11022"/>
                  </a:cubicBezTo>
                  <a:cubicBezTo>
                    <a:pt x="30874" y="11022"/>
                    <a:pt x="38894" y="8190"/>
                    <a:pt x="45252" y="3029"/>
                  </a:cubicBezTo>
                  <a:lnTo>
                    <a:pt x="42859" y="89"/>
                  </a:lnTo>
                  <a:cubicBezTo>
                    <a:pt x="37186" y="4702"/>
                    <a:pt x="30010" y="7238"/>
                    <a:pt x="22688" y="7238"/>
                  </a:cubicBezTo>
                  <a:cubicBezTo>
                    <a:pt x="15304" y="7238"/>
                    <a:pt x="8102" y="4664"/>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5"/>
            <p:cNvSpPr/>
            <p:nvPr/>
          </p:nvSpPr>
          <p:spPr>
            <a:xfrm>
              <a:off x="4618125" y="4161775"/>
              <a:ext cx="1131325" cy="275475"/>
            </a:xfrm>
            <a:custGeom>
              <a:rect b="b" l="l" r="r" t="t"/>
              <a:pathLst>
                <a:path extrusionOk="0" h="11019" w="45253">
                  <a:moveTo>
                    <a:pt x="22565" y="0"/>
                  </a:moveTo>
                  <a:cubicBezTo>
                    <a:pt x="14364" y="0"/>
                    <a:pt x="6359" y="2830"/>
                    <a:pt x="0" y="7993"/>
                  </a:cubicBezTo>
                  <a:lnTo>
                    <a:pt x="2390" y="10934"/>
                  </a:lnTo>
                  <a:cubicBezTo>
                    <a:pt x="8067" y="6321"/>
                    <a:pt x="15231" y="3781"/>
                    <a:pt x="22565" y="3781"/>
                  </a:cubicBezTo>
                  <a:cubicBezTo>
                    <a:pt x="29949" y="3781"/>
                    <a:pt x="37148" y="6356"/>
                    <a:pt x="42848" y="11019"/>
                  </a:cubicBezTo>
                  <a:lnTo>
                    <a:pt x="45252" y="8090"/>
                  </a:lnTo>
                  <a:cubicBezTo>
                    <a:pt x="38870" y="2868"/>
                    <a:pt x="30816" y="0"/>
                    <a:pt x="22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4" name="Shape 1154"/>
        <p:cNvGrpSpPr/>
        <p:nvPr/>
      </p:nvGrpSpPr>
      <p:grpSpPr>
        <a:xfrm>
          <a:off x="0" y="0"/>
          <a:ext cx="0" cy="0"/>
          <a:chOff x="0" y="0"/>
          <a:chExt cx="0" cy="0"/>
        </a:xfrm>
      </p:grpSpPr>
      <p:sp>
        <p:nvSpPr>
          <p:cNvPr id="1155" name="Google Shape;1155;p56"/>
          <p:cNvSpPr txBox="1"/>
          <p:nvPr>
            <p:ph type="title"/>
          </p:nvPr>
        </p:nvSpPr>
        <p:spPr>
          <a:xfrm>
            <a:off x="2574075" y="1692413"/>
            <a:ext cx="6420300" cy="150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DESIGN MAKING AND TOOLS</a:t>
            </a:r>
            <a:endParaRPr sz="3700"/>
          </a:p>
        </p:txBody>
      </p:sp>
      <p:sp>
        <p:nvSpPr>
          <p:cNvPr id="1156" name="Google Shape;1156;p56"/>
          <p:cNvSpPr txBox="1"/>
          <p:nvPr>
            <p:ph idx="2" type="title"/>
          </p:nvPr>
        </p:nvSpPr>
        <p:spPr>
          <a:xfrm>
            <a:off x="1093875" y="2059675"/>
            <a:ext cx="1180800" cy="70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grpSp>
        <p:nvGrpSpPr>
          <p:cNvPr id="1157" name="Google Shape;1157;p56"/>
          <p:cNvGrpSpPr/>
          <p:nvPr/>
        </p:nvGrpSpPr>
        <p:grpSpPr>
          <a:xfrm>
            <a:off x="6493897" y="3604141"/>
            <a:ext cx="2897778" cy="1656150"/>
            <a:chOff x="-157250" y="1355400"/>
            <a:chExt cx="3918564" cy="2239554"/>
          </a:xfrm>
        </p:grpSpPr>
        <p:sp>
          <p:nvSpPr>
            <p:cNvPr id="1158" name="Google Shape;1158;p56"/>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6"/>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6"/>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6"/>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6"/>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6"/>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6"/>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6"/>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6"/>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6"/>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6"/>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6"/>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6"/>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6"/>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 name="Google Shape;1172;p56"/>
          <p:cNvGrpSpPr/>
          <p:nvPr/>
        </p:nvGrpSpPr>
        <p:grpSpPr>
          <a:xfrm>
            <a:off x="4121550" y="442375"/>
            <a:ext cx="118050" cy="686500"/>
            <a:chOff x="6362675" y="4129400"/>
            <a:chExt cx="118050" cy="686500"/>
          </a:xfrm>
        </p:grpSpPr>
        <p:sp>
          <p:nvSpPr>
            <p:cNvPr id="1173" name="Google Shape;1173;p56"/>
            <p:cNvSpPr/>
            <p:nvPr/>
          </p:nvSpPr>
          <p:spPr>
            <a:xfrm>
              <a:off x="6362675" y="4129400"/>
              <a:ext cx="118050" cy="108625"/>
            </a:xfrm>
            <a:custGeom>
              <a:rect b="b" l="l" r="r" t="t"/>
              <a:pathLst>
                <a:path extrusionOk="0" h="4345" w="4722">
                  <a:moveTo>
                    <a:pt x="2367" y="1"/>
                  </a:moveTo>
                  <a:cubicBezTo>
                    <a:pt x="1060" y="1"/>
                    <a:pt x="0" y="976"/>
                    <a:pt x="0" y="2174"/>
                  </a:cubicBezTo>
                  <a:cubicBezTo>
                    <a:pt x="0" y="3381"/>
                    <a:pt x="1060" y="4344"/>
                    <a:pt x="2367" y="4344"/>
                  </a:cubicBezTo>
                  <a:cubicBezTo>
                    <a:pt x="3661" y="4344"/>
                    <a:pt x="4722" y="3381"/>
                    <a:pt x="4722" y="2174"/>
                  </a:cubicBezTo>
                  <a:cubicBezTo>
                    <a:pt x="4722" y="976"/>
                    <a:pt x="3661" y="1"/>
                    <a:pt x="2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6"/>
            <p:cNvSpPr/>
            <p:nvPr/>
          </p:nvSpPr>
          <p:spPr>
            <a:xfrm>
              <a:off x="6362675" y="4418350"/>
              <a:ext cx="118050" cy="108600"/>
            </a:xfrm>
            <a:custGeom>
              <a:rect b="b" l="l" r="r" t="t"/>
              <a:pathLst>
                <a:path extrusionOk="0" h="4344" w="4722">
                  <a:moveTo>
                    <a:pt x="2367" y="0"/>
                  </a:moveTo>
                  <a:cubicBezTo>
                    <a:pt x="1060" y="0"/>
                    <a:pt x="0" y="975"/>
                    <a:pt x="0" y="2170"/>
                  </a:cubicBezTo>
                  <a:cubicBezTo>
                    <a:pt x="0" y="3368"/>
                    <a:pt x="1060" y="4344"/>
                    <a:pt x="2367" y="4344"/>
                  </a:cubicBezTo>
                  <a:cubicBezTo>
                    <a:pt x="3661" y="4344"/>
                    <a:pt x="4722" y="3368"/>
                    <a:pt x="4722" y="2170"/>
                  </a:cubicBezTo>
                  <a:cubicBezTo>
                    <a:pt x="4722" y="975"/>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6"/>
            <p:cNvSpPr/>
            <p:nvPr/>
          </p:nvSpPr>
          <p:spPr>
            <a:xfrm>
              <a:off x="6362675" y="4706925"/>
              <a:ext cx="118050" cy="108975"/>
            </a:xfrm>
            <a:custGeom>
              <a:rect b="b" l="l" r="r" t="t"/>
              <a:pathLst>
                <a:path extrusionOk="0" h="4359" w="4722">
                  <a:moveTo>
                    <a:pt x="2367" y="0"/>
                  </a:moveTo>
                  <a:cubicBezTo>
                    <a:pt x="1060" y="0"/>
                    <a:pt x="0" y="978"/>
                    <a:pt x="0" y="2173"/>
                  </a:cubicBezTo>
                  <a:cubicBezTo>
                    <a:pt x="0" y="3383"/>
                    <a:pt x="1060" y="4358"/>
                    <a:pt x="2367" y="4358"/>
                  </a:cubicBezTo>
                  <a:cubicBezTo>
                    <a:pt x="3661" y="4358"/>
                    <a:pt x="4722" y="3383"/>
                    <a:pt x="4722" y="2173"/>
                  </a:cubicBezTo>
                  <a:cubicBezTo>
                    <a:pt x="4722" y="978"/>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 name="Google Shape;1176;p56"/>
          <p:cNvSpPr/>
          <p:nvPr/>
        </p:nvSpPr>
        <p:spPr>
          <a:xfrm>
            <a:off x="1017675" y="4065000"/>
            <a:ext cx="2283600" cy="2283600"/>
          </a:xfrm>
          <a:prstGeom prst="blockArc">
            <a:avLst>
              <a:gd fmla="val 10800000" name="adj1"/>
              <a:gd fmla="val 0" name="adj2"/>
              <a:gd fmla="val 2500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 name="Google Shape;1177;p56"/>
          <p:cNvGrpSpPr/>
          <p:nvPr/>
        </p:nvGrpSpPr>
        <p:grpSpPr>
          <a:xfrm flipH="1">
            <a:off x="2151069" y="3284524"/>
            <a:ext cx="2017025" cy="2074094"/>
            <a:chOff x="7425138" y="3281925"/>
            <a:chExt cx="1887010" cy="1940400"/>
          </a:xfrm>
        </p:grpSpPr>
        <p:sp>
          <p:nvSpPr>
            <p:cNvPr id="1178" name="Google Shape;1178;p56"/>
            <p:cNvSpPr/>
            <p:nvPr/>
          </p:nvSpPr>
          <p:spPr>
            <a:xfrm>
              <a:off x="742513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6"/>
            <p:cNvSpPr/>
            <p:nvPr/>
          </p:nvSpPr>
          <p:spPr>
            <a:xfrm>
              <a:off x="836864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3" name="Shape 1183"/>
        <p:cNvGrpSpPr/>
        <p:nvPr/>
      </p:nvGrpSpPr>
      <p:grpSpPr>
        <a:xfrm>
          <a:off x="0" y="0"/>
          <a:ext cx="0" cy="0"/>
          <a:chOff x="0" y="0"/>
          <a:chExt cx="0" cy="0"/>
        </a:xfrm>
      </p:grpSpPr>
      <p:sp>
        <p:nvSpPr>
          <p:cNvPr id="1184" name="Google Shape;1184;p57"/>
          <p:cNvSpPr txBox="1"/>
          <p:nvPr>
            <p:ph idx="1" type="subTitle"/>
          </p:nvPr>
        </p:nvSpPr>
        <p:spPr>
          <a:xfrm>
            <a:off x="720000" y="629975"/>
            <a:ext cx="7704000" cy="42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Parker Aster Matte Black GT RollerBall Pen</a:t>
            </a:r>
            <a:endParaRPr/>
          </a:p>
          <a:p>
            <a:pPr indent="0" lvl="0" marL="0" rtl="0" algn="ctr">
              <a:spcBef>
                <a:spcPts val="0"/>
              </a:spcBef>
              <a:spcAft>
                <a:spcPts val="0"/>
              </a:spcAft>
              <a:buNone/>
            </a:pPr>
            <a:r>
              <a:rPr lang="en"/>
              <a:t>Parker Aster Stainless Steel RollerBall Pen</a:t>
            </a:r>
            <a:endParaRPr/>
          </a:p>
          <a:p>
            <a:pPr indent="0" lvl="0" marL="0" rtl="0" algn="ctr">
              <a:spcBef>
                <a:spcPts val="0"/>
              </a:spcBef>
              <a:spcAft>
                <a:spcPts val="0"/>
              </a:spcAft>
              <a:buNone/>
            </a:pPr>
            <a:r>
              <a:rPr lang="en"/>
              <a:t>Parker Vector GT RollerBall Pen</a:t>
            </a:r>
            <a:endParaRPr/>
          </a:p>
          <a:p>
            <a:pPr indent="0" lvl="0" marL="0" rtl="0" algn="ctr">
              <a:spcBef>
                <a:spcPts val="0"/>
              </a:spcBef>
              <a:spcAft>
                <a:spcPts val="0"/>
              </a:spcAft>
              <a:buNone/>
            </a:pPr>
            <a:r>
              <a:rPr lang="en"/>
              <a:t>Parker Vector Converse Blue-Gold RollerBall Pen</a:t>
            </a:r>
            <a:endParaRPr/>
          </a:p>
        </p:txBody>
      </p:sp>
      <p:sp>
        <p:nvSpPr>
          <p:cNvPr id="1185" name="Google Shape;1185;p57"/>
          <p:cNvSpPr txBox="1"/>
          <p:nvPr>
            <p:ph type="title"/>
          </p:nvPr>
        </p:nvSpPr>
        <p:spPr>
          <a:xfrm>
            <a:off x="720000" y="-121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DESIGN MAKING</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58"/>
          <p:cNvSpPr txBox="1"/>
          <p:nvPr>
            <p:ph idx="1" type="subTitle"/>
          </p:nvPr>
        </p:nvSpPr>
        <p:spPr>
          <a:xfrm>
            <a:off x="720000" y="1087175"/>
            <a:ext cx="7704000" cy="4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CorelDRAW Graphic Suite 2023</a:t>
            </a:r>
            <a:endParaRPr/>
          </a:p>
        </p:txBody>
      </p:sp>
      <p:sp>
        <p:nvSpPr>
          <p:cNvPr id="1191" name="Google Shape;1191;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SOFTWARE</a:t>
            </a:r>
            <a:endParaRPr/>
          </a:p>
        </p:txBody>
      </p:sp>
      <p:sp>
        <p:nvSpPr>
          <p:cNvPr id="1192" name="Google Shape;1192;p58"/>
          <p:cNvSpPr txBox="1"/>
          <p:nvPr>
            <p:ph idx="2" type="subTitle"/>
          </p:nvPr>
        </p:nvSpPr>
        <p:spPr>
          <a:xfrm>
            <a:off x="726775" y="1583225"/>
            <a:ext cx="3799500" cy="147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Break down creative barriers with CorelDRAW® Graphics Suite 2023 your go-to graphic design software for professional vector illustration, layout, photo editing, and more—on Windows, Mac and web. Effortlessly connect with clients and colleagues to gather feedback on your designs with CorelDRAW. App™</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lang="en"/>
              <a:t>The Volume pricing  - Subscribers get more! $269.00* /year per license</a:t>
            </a:r>
            <a:endParaRPr/>
          </a:p>
        </p:txBody>
      </p:sp>
      <p:pic>
        <p:nvPicPr>
          <p:cNvPr id="1193" name="Google Shape;1193;p58"/>
          <p:cNvPicPr preferRelativeResize="0"/>
          <p:nvPr/>
        </p:nvPicPr>
        <p:blipFill>
          <a:blip r:embed="rId3">
            <a:alphaModFix/>
          </a:blip>
          <a:stretch>
            <a:fillRect/>
          </a:stretch>
        </p:blipFill>
        <p:spPr>
          <a:xfrm>
            <a:off x="5471275" y="462950"/>
            <a:ext cx="2444775" cy="2444775"/>
          </a:xfrm>
          <a:prstGeom prst="rect">
            <a:avLst/>
          </a:prstGeom>
          <a:noFill/>
          <a:ln>
            <a:noFill/>
          </a:ln>
        </p:spPr>
      </p:pic>
      <p:pic>
        <p:nvPicPr>
          <p:cNvPr id="1194" name="Google Shape;1194;p58"/>
          <p:cNvPicPr preferRelativeResize="0"/>
          <p:nvPr/>
        </p:nvPicPr>
        <p:blipFill>
          <a:blip r:embed="rId4">
            <a:alphaModFix/>
          </a:blip>
          <a:stretch>
            <a:fillRect/>
          </a:stretch>
        </p:blipFill>
        <p:spPr>
          <a:xfrm>
            <a:off x="5135875" y="3060125"/>
            <a:ext cx="3335320" cy="19309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59"/>
          <p:cNvSpPr txBox="1"/>
          <p:nvPr>
            <p:ph idx="1" type="subTitle"/>
          </p:nvPr>
        </p:nvSpPr>
        <p:spPr>
          <a:xfrm>
            <a:off x="720000" y="1087175"/>
            <a:ext cx="7704000" cy="4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Adobe Photoshop, Adobe Illustrator</a:t>
            </a:r>
            <a:endParaRPr/>
          </a:p>
        </p:txBody>
      </p:sp>
      <p:sp>
        <p:nvSpPr>
          <p:cNvPr id="1200" name="Google Shape;1200;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TOOLS</a:t>
            </a:r>
            <a:endParaRPr/>
          </a:p>
        </p:txBody>
      </p:sp>
      <p:sp>
        <p:nvSpPr>
          <p:cNvPr id="1201" name="Google Shape;1201;p59"/>
          <p:cNvSpPr txBox="1"/>
          <p:nvPr>
            <p:ph idx="2" type="subTitle"/>
          </p:nvPr>
        </p:nvSpPr>
        <p:spPr>
          <a:xfrm>
            <a:off x="726775" y="1583225"/>
            <a:ext cx="3799500" cy="147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Photoshop is the industry-standard photo editing software from small retouching changes to mind-bending photo art. Photoshop is where editors crop photos, adjust photo composition, correct lighting, and make any subject imaginable look its absolute best.</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lang="en"/>
              <a:t>Adobe Illustrator is a vector graphics editor and design program developed and marketed by Adobe Inc.</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t/>
            </a:r>
            <a:endParaRPr/>
          </a:p>
        </p:txBody>
      </p:sp>
      <p:pic>
        <p:nvPicPr>
          <p:cNvPr id="1202" name="Google Shape;1202;p59"/>
          <p:cNvPicPr preferRelativeResize="0"/>
          <p:nvPr/>
        </p:nvPicPr>
        <p:blipFill>
          <a:blip r:embed="rId3">
            <a:alphaModFix/>
          </a:blip>
          <a:stretch>
            <a:fillRect/>
          </a:stretch>
        </p:blipFill>
        <p:spPr>
          <a:xfrm>
            <a:off x="5575350" y="810500"/>
            <a:ext cx="1829412" cy="1783677"/>
          </a:xfrm>
          <a:prstGeom prst="rect">
            <a:avLst/>
          </a:prstGeom>
          <a:noFill/>
          <a:ln>
            <a:noFill/>
          </a:ln>
        </p:spPr>
      </p:pic>
      <p:pic>
        <p:nvPicPr>
          <p:cNvPr id="1203" name="Google Shape;1203;p59"/>
          <p:cNvPicPr preferRelativeResize="0"/>
          <p:nvPr/>
        </p:nvPicPr>
        <p:blipFill>
          <a:blip r:embed="rId4">
            <a:alphaModFix/>
          </a:blip>
          <a:stretch>
            <a:fillRect/>
          </a:stretch>
        </p:blipFill>
        <p:spPr>
          <a:xfrm>
            <a:off x="5575350" y="2750225"/>
            <a:ext cx="1829410" cy="1783674"/>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7" name="Shape 1207"/>
        <p:cNvGrpSpPr/>
        <p:nvPr/>
      </p:nvGrpSpPr>
      <p:grpSpPr>
        <a:xfrm>
          <a:off x="0" y="0"/>
          <a:ext cx="0" cy="0"/>
          <a:chOff x="0" y="0"/>
          <a:chExt cx="0" cy="0"/>
        </a:xfrm>
      </p:grpSpPr>
      <p:sp>
        <p:nvSpPr>
          <p:cNvPr id="1208" name="Google Shape;1208;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FUNCTIONS</a:t>
            </a:r>
            <a:endParaRPr/>
          </a:p>
        </p:txBody>
      </p:sp>
      <p:sp>
        <p:nvSpPr>
          <p:cNvPr id="1209" name="Google Shape;1209;p60"/>
          <p:cNvSpPr txBox="1"/>
          <p:nvPr>
            <p:ph idx="2" type="subTitle"/>
          </p:nvPr>
        </p:nvSpPr>
        <p:spPr>
          <a:xfrm>
            <a:off x="726775" y="1049825"/>
            <a:ext cx="3799500" cy="1471800"/>
          </a:xfrm>
          <a:prstGeom prst="rect">
            <a:avLst/>
          </a:prstGeom>
        </p:spPr>
        <p:txBody>
          <a:bodyPr anchorCtr="0" anchor="t" bIns="91425" lIns="91425" spcFirstLastPara="1" rIns="91425" wrap="square" tIns="91425">
            <a:noAutofit/>
          </a:bodyPr>
          <a:lstStyle/>
          <a:p>
            <a:pPr indent="-304800" lvl="0" marL="457200" marR="0" rtl="0" algn="l">
              <a:lnSpc>
                <a:spcPct val="100000"/>
              </a:lnSpc>
              <a:spcBef>
                <a:spcPts val="0"/>
              </a:spcBef>
              <a:spcAft>
                <a:spcPts val="0"/>
              </a:spcAft>
              <a:buSzPts val="1200"/>
              <a:buAutoNum type="arabicParenR"/>
            </a:pPr>
            <a:r>
              <a:rPr lang="en"/>
              <a:t>Pen Tool</a:t>
            </a:r>
            <a:endParaRPr/>
          </a:p>
          <a:p>
            <a:pPr indent="-304800" lvl="0" marL="457200" marR="0" rtl="0" algn="l">
              <a:lnSpc>
                <a:spcPct val="100000"/>
              </a:lnSpc>
              <a:spcBef>
                <a:spcPts val="0"/>
              </a:spcBef>
              <a:spcAft>
                <a:spcPts val="0"/>
              </a:spcAft>
              <a:buSzPts val="1200"/>
              <a:buAutoNum type="arabicParenR"/>
            </a:pPr>
            <a:r>
              <a:rPr lang="en"/>
              <a:t>Rectangle Tool</a:t>
            </a:r>
            <a:endParaRPr/>
          </a:p>
          <a:p>
            <a:pPr indent="-304800" lvl="0" marL="457200" marR="0" rtl="0" algn="l">
              <a:lnSpc>
                <a:spcPct val="100000"/>
              </a:lnSpc>
              <a:spcBef>
                <a:spcPts val="0"/>
              </a:spcBef>
              <a:spcAft>
                <a:spcPts val="0"/>
              </a:spcAft>
              <a:buSzPts val="1200"/>
              <a:buAutoNum type="arabicParenR"/>
            </a:pPr>
            <a:r>
              <a:rPr lang="en"/>
              <a:t>Crop tool </a:t>
            </a:r>
            <a:endParaRPr/>
          </a:p>
          <a:p>
            <a:pPr indent="-304800" lvl="0" marL="457200" marR="0" rtl="0" algn="l">
              <a:lnSpc>
                <a:spcPct val="100000"/>
              </a:lnSpc>
              <a:spcBef>
                <a:spcPts val="0"/>
              </a:spcBef>
              <a:spcAft>
                <a:spcPts val="0"/>
              </a:spcAft>
              <a:buSzPts val="1200"/>
              <a:buAutoNum type="arabicParenR"/>
            </a:pPr>
            <a:r>
              <a:rPr lang="en"/>
              <a:t>PowerClip</a:t>
            </a:r>
            <a:endParaRPr/>
          </a:p>
          <a:p>
            <a:pPr indent="-304800" lvl="0" marL="457200" marR="0" rtl="0" algn="l">
              <a:lnSpc>
                <a:spcPct val="100000"/>
              </a:lnSpc>
              <a:spcBef>
                <a:spcPts val="0"/>
              </a:spcBef>
              <a:spcAft>
                <a:spcPts val="0"/>
              </a:spcAft>
              <a:buSzPts val="1200"/>
              <a:buAutoNum type="arabicParenR"/>
            </a:pPr>
            <a:r>
              <a:rPr lang="en"/>
              <a:t>Shape(F10) Tool</a:t>
            </a:r>
            <a:endParaRPr/>
          </a:p>
          <a:p>
            <a:pPr indent="-304800" lvl="0" marL="457200" marR="0" rtl="0" algn="l">
              <a:lnSpc>
                <a:spcPct val="100000"/>
              </a:lnSpc>
              <a:spcBef>
                <a:spcPts val="0"/>
              </a:spcBef>
              <a:spcAft>
                <a:spcPts val="0"/>
              </a:spcAft>
              <a:buSzPts val="1200"/>
              <a:buAutoNum type="arabicParenR"/>
            </a:pPr>
            <a:r>
              <a:rPr lang="en"/>
              <a:t>Smear Tool</a:t>
            </a:r>
            <a:endParaRPr/>
          </a:p>
          <a:p>
            <a:pPr indent="-304800" lvl="0" marL="457200" marR="0" rtl="0" algn="l">
              <a:lnSpc>
                <a:spcPct val="100000"/>
              </a:lnSpc>
              <a:spcBef>
                <a:spcPts val="0"/>
              </a:spcBef>
              <a:spcAft>
                <a:spcPts val="0"/>
              </a:spcAft>
              <a:buSzPts val="1200"/>
              <a:buAutoNum type="arabicParenR"/>
            </a:pPr>
            <a:r>
              <a:rPr lang="en"/>
              <a:t>Blur Tool</a:t>
            </a:r>
            <a:endParaRPr/>
          </a:p>
          <a:p>
            <a:pPr indent="-304800" lvl="0" marL="457200" marR="0" rtl="0" algn="l">
              <a:lnSpc>
                <a:spcPct val="100000"/>
              </a:lnSpc>
              <a:spcBef>
                <a:spcPts val="0"/>
              </a:spcBef>
              <a:spcAft>
                <a:spcPts val="0"/>
              </a:spcAft>
              <a:buSzPts val="1200"/>
              <a:buAutoNum type="arabicParenR"/>
            </a:pPr>
            <a:r>
              <a:rPr lang="en"/>
              <a:t>Feather Tool</a:t>
            </a:r>
            <a:endParaRPr/>
          </a:p>
          <a:p>
            <a:pPr indent="-304800" lvl="0" marL="457200" marR="0" rtl="0" algn="l">
              <a:lnSpc>
                <a:spcPct val="100000"/>
              </a:lnSpc>
              <a:spcBef>
                <a:spcPts val="0"/>
              </a:spcBef>
              <a:spcAft>
                <a:spcPts val="0"/>
              </a:spcAft>
              <a:buSzPts val="1200"/>
              <a:buAutoNum type="arabicParenR"/>
            </a:pPr>
            <a:r>
              <a:rPr lang="en"/>
              <a:t>Page Border</a:t>
            </a:r>
            <a:endParaRPr/>
          </a:p>
          <a:p>
            <a:pPr indent="-304800" lvl="0" marL="457200" marR="0" rtl="0" algn="l">
              <a:lnSpc>
                <a:spcPct val="100000"/>
              </a:lnSpc>
              <a:spcBef>
                <a:spcPts val="0"/>
              </a:spcBef>
              <a:spcAft>
                <a:spcPts val="0"/>
              </a:spcAft>
              <a:buSzPts val="1200"/>
              <a:buAutoNum type="arabicParenR"/>
            </a:pPr>
            <a:r>
              <a:rPr lang="en"/>
              <a:t>Smart Fill</a:t>
            </a:r>
            <a:endParaRPr/>
          </a:p>
          <a:p>
            <a:pPr indent="-304800" lvl="0" marL="457200" marR="0" rtl="0" algn="l">
              <a:lnSpc>
                <a:spcPct val="100000"/>
              </a:lnSpc>
              <a:spcBef>
                <a:spcPts val="0"/>
              </a:spcBef>
              <a:spcAft>
                <a:spcPts val="0"/>
              </a:spcAft>
              <a:buSzPts val="1200"/>
              <a:buAutoNum type="arabicParenR"/>
            </a:pPr>
            <a:r>
              <a:rPr lang="en"/>
              <a:t>Interactive Fill</a:t>
            </a:r>
            <a:endParaRPr/>
          </a:p>
          <a:p>
            <a:pPr indent="-304800" lvl="0" marL="457200" marR="0" rtl="0" algn="l">
              <a:lnSpc>
                <a:spcPct val="100000"/>
              </a:lnSpc>
              <a:spcBef>
                <a:spcPts val="0"/>
              </a:spcBef>
              <a:spcAft>
                <a:spcPts val="0"/>
              </a:spcAft>
              <a:buSzPts val="1200"/>
              <a:buAutoNum type="arabicParenR"/>
            </a:pPr>
            <a:r>
              <a:rPr lang="en"/>
              <a:t>Text Tool</a:t>
            </a:r>
            <a:endParaRPr/>
          </a:p>
          <a:p>
            <a:pPr indent="-304800" lvl="0" marL="457200" marR="0" rtl="0" algn="l">
              <a:lnSpc>
                <a:spcPct val="100000"/>
              </a:lnSpc>
              <a:spcBef>
                <a:spcPts val="0"/>
              </a:spcBef>
              <a:spcAft>
                <a:spcPts val="0"/>
              </a:spcAft>
              <a:buSzPts val="1200"/>
              <a:buAutoNum type="arabicParenR"/>
            </a:pPr>
            <a:r>
              <a:rPr lang="en"/>
              <a:t>Color Eyedropper</a:t>
            </a:r>
            <a:endParaRPr/>
          </a:p>
          <a:p>
            <a:pPr indent="-304800" lvl="0" marL="457200" marR="0" rtl="0" algn="l">
              <a:lnSpc>
                <a:spcPct val="100000"/>
              </a:lnSpc>
              <a:spcBef>
                <a:spcPts val="0"/>
              </a:spcBef>
              <a:spcAft>
                <a:spcPts val="0"/>
              </a:spcAft>
              <a:buSzPts val="1200"/>
              <a:buAutoNum type="arabicParenR"/>
            </a:pPr>
            <a:r>
              <a:rPr lang="en"/>
              <a:t>Shadow,Transparency,Distort</a:t>
            </a:r>
            <a:endParaRPr/>
          </a:p>
          <a:p>
            <a:pPr indent="-304800" lvl="0" marL="457200" marR="0" rtl="0" algn="l">
              <a:lnSpc>
                <a:spcPct val="100000"/>
              </a:lnSpc>
              <a:spcBef>
                <a:spcPts val="0"/>
              </a:spcBef>
              <a:spcAft>
                <a:spcPts val="0"/>
              </a:spcAft>
              <a:buSzPts val="1200"/>
              <a:buAutoNum type="arabicParenR"/>
            </a:pPr>
            <a:r>
              <a:rPr lang="en"/>
              <a:t>RenderEditor</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61"/>
          <p:cNvSpPr txBox="1"/>
          <p:nvPr>
            <p:ph type="title"/>
          </p:nvPr>
        </p:nvSpPr>
        <p:spPr>
          <a:xfrm>
            <a:off x="3220800" y="1357475"/>
            <a:ext cx="5421300" cy="150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sz="3700"/>
          </a:p>
        </p:txBody>
      </p:sp>
      <p:sp>
        <p:nvSpPr>
          <p:cNvPr id="1215" name="Google Shape;1215;p61"/>
          <p:cNvSpPr txBox="1"/>
          <p:nvPr>
            <p:ph idx="2" type="title"/>
          </p:nvPr>
        </p:nvSpPr>
        <p:spPr>
          <a:xfrm>
            <a:off x="1740600" y="2029538"/>
            <a:ext cx="1180800" cy="70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grpSp>
        <p:nvGrpSpPr>
          <p:cNvPr id="1216" name="Google Shape;1216;p61"/>
          <p:cNvGrpSpPr/>
          <p:nvPr/>
        </p:nvGrpSpPr>
        <p:grpSpPr>
          <a:xfrm>
            <a:off x="6493897" y="3604141"/>
            <a:ext cx="2897778" cy="1656150"/>
            <a:chOff x="-157250" y="1355400"/>
            <a:chExt cx="3918564" cy="2239554"/>
          </a:xfrm>
        </p:grpSpPr>
        <p:sp>
          <p:nvSpPr>
            <p:cNvPr id="1217" name="Google Shape;1217;p61"/>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1"/>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1"/>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1"/>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1"/>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1"/>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1"/>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1"/>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1"/>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1"/>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1"/>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1"/>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1"/>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1"/>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61"/>
          <p:cNvGrpSpPr/>
          <p:nvPr/>
        </p:nvGrpSpPr>
        <p:grpSpPr>
          <a:xfrm>
            <a:off x="4121550" y="442375"/>
            <a:ext cx="118050" cy="686500"/>
            <a:chOff x="6362675" y="4129400"/>
            <a:chExt cx="118050" cy="686500"/>
          </a:xfrm>
        </p:grpSpPr>
        <p:sp>
          <p:nvSpPr>
            <p:cNvPr id="1232" name="Google Shape;1232;p61"/>
            <p:cNvSpPr/>
            <p:nvPr/>
          </p:nvSpPr>
          <p:spPr>
            <a:xfrm>
              <a:off x="6362675" y="4129400"/>
              <a:ext cx="118050" cy="108625"/>
            </a:xfrm>
            <a:custGeom>
              <a:rect b="b" l="l" r="r" t="t"/>
              <a:pathLst>
                <a:path extrusionOk="0" h="4345" w="4722">
                  <a:moveTo>
                    <a:pt x="2367" y="1"/>
                  </a:moveTo>
                  <a:cubicBezTo>
                    <a:pt x="1060" y="1"/>
                    <a:pt x="0" y="976"/>
                    <a:pt x="0" y="2174"/>
                  </a:cubicBezTo>
                  <a:cubicBezTo>
                    <a:pt x="0" y="3381"/>
                    <a:pt x="1060" y="4344"/>
                    <a:pt x="2367" y="4344"/>
                  </a:cubicBezTo>
                  <a:cubicBezTo>
                    <a:pt x="3661" y="4344"/>
                    <a:pt x="4722" y="3381"/>
                    <a:pt x="4722" y="2174"/>
                  </a:cubicBezTo>
                  <a:cubicBezTo>
                    <a:pt x="4722" y="976"/>
                    <a:pt x="3661" y="1"/>
                    <a:pt x="2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1"/>
            <p:cNvSpPr/>
            <p:nvPr/>
          </p:nvSpPr>
          <p:spPr>
            <a:xfrm>
              <a:off x="6362675" y="4418350"/>
              <a:ext cx="118050" cy="108600"/>
            </a:xfrm>
            <a:custGeom>
              <a:rect b="b" l="l" r="r" t="t"/>
              <a:pathLst>
                <a:path extrusionOk="0" h="4344" w="4722">
                  <a:moveTo>
                    <a:pt x="2367" y="0"/>
                  </a:moveTo>
                  <a:cubicBezTo>
                    <a:pt x="1060" y="0"/>
                    <a:pt x="0" y="975"/>
                    <a:pt x="0" y="2170"/>
                  </a:cubicBezTo>
                  <a:cubicBezTo>
                    <a:pt x="0" y="3368"/>
                    <a:pt x="1060" y="4344"/>
                    <a:pt x="2367" y="4344"/>
                  </a:cubicBezTo>
                  <a:cubicBezTo>
                    <a:pt x="3661" y="4344"/>
                    <a:pt x="4722" y="3368"/>
                    <a:pt x="4722" y="2170"/>
                  </a:cubicBezTo>
                  <a:cubicBezTo>
                    <a:pt x="4722" y="975"/>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1"/>
            <p:cNvSpPr/>
            <p:nvPr/>
          </p:nvSpPr>
          <p:spPr>
            <a:xfrm>
              <a:off x="6362675" y="4706925"/>
              <a:ext cx="118050" cy="108975"/>
            </a:xfrm>
            <a:custGeom>
              <a:rect b="b" l="l" r="r" t="t"/>
              <a:pathLst>
                <a:path extrusionOk="0" h="4359" w="4722">
                  <a:moveTo>
                    <a:pt x="2367" y="0"/>
                  </a:moveTo>
                  <a:cubicBezTo>
                    <a:pt x="1060" y="0"/>
                    <a:pt x="0" y="978"/>
                    <a:pt x="0" y="2173"/>
                  </a:cubicBezTo>
                  <a:cubicBezTo>
                    <a:pt x="0" y="3383"/>
                    <a:pt x="1060" y="4358"/>
                    <a:pt x="2367" y="4358"/>
                  </a:cubicBezTo>
                  <a:cubicBezTo>
                    <a:pt x="3661" y="4358"/>
                    <a:pt x="4722" y="3383"/>
                    <a:pt x="4722" y="2173"/>
                  </a:cubicBezTo>
                  <a:cubicBezTo>
                    <a:pt x="4722" y="978"/>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 name="Google Shape;1235;p61"/>
          <p:cNvSpPr/>
          <p:nvPr/>
        </p:nvSpPr>
        <p:spPr>
          <a:xfrm>
            <a:off x="1017675" y="4065000"/>
            <a:ext cx="2283600" cy="2283600"/>
          </a:xfrm>
          <a:prstGeom prst="blockArc">
            <a:avLst>
              <a:gd fmla="val 10800000" name="adj1"/>
              <a:gd fmla="val 0" name="adj2"/>
              <a:gd fmla="val 2500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 name="Google Shape;1236;p61"/>
          <p:cNvGrpSpPr/>
          <p:nvPr/>
        </p:nvGrpSpPr>
        <p:grpSpPr>
          <a:xfrm flipH="1">
            <a:off x="2151069" y="3284524"/>
            <a:ext cx="2017025" cy="2074094"/>
            <a:chOff x="7425138" y="3281925"/>
            <a:chExt cx="1887010" cy="1940400"/>
          </a:xfrm>
        </p:grpSpPr>
        <p:sp>
          <p:nvSpPr>
            <p:cNvPr id="1237" name="Google Shape;1237;p61"/>
            <p:cNvSpPr/>
            <p:nvPr/>
          </p:nvSpPr>
          <p:spPr>
            <a:xfrm>
              <a:off x="742513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1"/>
            <p:cNvSpPr/>
            <p:nvPr/>
          </p:nvSpPr>
          <p:spPr>
            <a:xfrm>
              <a:off x="8368648" y="3281925"/>
              <a:ext cx="943500" cy="1940400"/>
            </a:xfrm>
            <a:prstGeom prst="rtTriangl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 name="Shape 1242"/>
        <p:cNvGrpSpPr/>
        <p:nvPr/>
      </p:nvGrpSpPr>
      <p:grpSpPr>
        <a:xfrm>
          <a:off x="0" y="0"/>
          <a:ext cx="0" cy="0"/>
          <a:chOff x="0" y="0"/>
          <a:chExt cx="0" cy="0"/>
        </a:xfrm>
      </p:grpSpPr>
      <p:sp>
        <p:nvSpPr>
          <p:cNvPr id="1243" name="Google Shape;1243;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FOUR </a:t>
            </a:r>
            <a:r>
              <a:rPr lang="en">
                <a:solidFill>
                  <a:schemeClr val="lt1"/>
                </a:solidFill>
              </a:rPr>
              <a:t>IDEAS</a:t>
            </a:r>
            <a:endParaRPr>
              <a:solidFill>
                <a:schemeClr val="lt1"/>
              </a:solidFill>
            </a:endParaRPr>
          </a:p>
        </p:txBody>
      </p:sp>
      <p:sp>
        <p:nvSpPr>
          <p:cNvPr id="1244" name="Google Shape;1244;p62"/>
          <p:cNvSpPr txBox="1"/>
          <p:nvPr>
            <p:ph idx="1" type="subTitle"/>
          </p:nvPr>
        </p:nvSpPr>
        <p:spPr>
          <a:xfrm>
            <a:off x="1202913" y="1848701"/>
            <a:ext cx="29106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Proximity to the theme is a </a:t>
            </a:r>
            <a:r>
              <a:rPr lang="en"/>
              <a:t>important</a:t>
            </a:r>
            <a:r>
              <a:rPr lang="en"/>
              <a:t> factor which influences the project grade but we have tried our best to satisfy this need to jury.</a:t>
            </a:r>
            <a:endParaRPr/>
          </a:p>
        </p:txBody>
      </p:sp>
      <p:sp>
        <p:nvSpPr>
          <p:cNvPr id="1245" name="Google Shape;1245;p62"/>
          <p:cNvSpPr txBox="1"/>
          <p:nvPr>
            <p:ph idx="2" type="subTitle"/>
          </p:nvPr>
        </p:nvSpPr>
        <p:spPr>
          <a:xfrm>
            <a:off x="1202913" y="1331025"/>
            <a:ext cx="29106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PROXIMITY</a:t>
            </a:r>
            <a:endParaRPr/>
          </a:p>
        </p:txBody>
      </p:sp>
      <p:sp>
        <p:nvSpPr>
          <p:cNvPr id="1246" name="Google Shape;1246;p62"/>
          <p:cNvSpPr txBox="1"/>
          <p:nvPr>
            <p:ph idx="3" type="subTitle"/>
          </p:nvPr>
        </p:nvSpPr>
        <p:spPr>
          <a:xfrm>
            <a:off x="1202913" y="3539185"/>
            <a:ext cx="29106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tried to symbolise our creativity by showing our efforts in color schemes, train designing, bridge designing, fonts, brand naming work, tagline etc.</a:t>
            </a:r>
            <a:endParaRPr/>
          </a:p>
        </p:txBody>
      </p:sp>
      <p:sp>
        <p:nvSpPr>
          <p:cNvPr id="1247" name="Google Shape;1247;p62"/>
          <p:cNvSpPr txBox="1"/>
          <p:nvPr>
            <p:ph idx="4" type="subTitle"/>
          </p:nvPr>
        </p:nvSpPr>
        <p:spPr>
          <a:xfrm>
            <a:off x="1202913" y="3021509"/>
            <a:ext cx="29106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CREATIVITY</a:t>
            </a:r>
            <a:endParaRPr/>
          </a:p>
        </p:txBody>
      </p:sp>
      <p:sp>
        <p:nvSpPr>
          <p:cNvPr id="1248" name="Google Shape;1248;p62"/>
          <p:cNvSpPr txBox="1"/>
          <p:nvPr>
            <p:ph idx="5" type="subTitle"/>
          </p:nvPr>
        </p:nvSpPr>
        <p:spPr>
          <a:xfrm>
            <a:off x="5034999" y="1848700"/>
            <a:ext cx="33894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maintained originality in our project by not using any copyrighted content. The content we have used is either buy or non-claimable</a:t>
            </a:r>
            <a:endParaRPr/>
          </a:p>
        </p:txBody>
      </p:sp>
      <p:sp>
        <p:nvSpPr>
          <p:cNvPr id="1249" name="Google Shape;1249;p62"/>
          <p:cNvSpPr txBox="1"/>
          <p:nvPr>
            <p:ph idx="6" type="subTitle"/>
          </p:nvPr>
        </p:nvSpPr>
        <p:spPr>
          <a:xfrm>
            <a:off x="5035003" y="1331025"/>
            <a:ext cx="29106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ORIGINALITY</a:t>
            </a:r>
            <a:endParaRPr/>
          </a:p>
        </p:txBody>
      </p:sp>
      <p:sp>
        <p:nvSpPr>
          <p:cNvPr id="1250" name="Google Shape;1250;p62"/>
          <p:cNvSpPr txBox="1"/>
          <p:nvPr>
            <p:ph idx="7" type="subTitle"/>
          </p:nvPr>
        </p:nvSpPr>
        <p:spPr>
          <a:xfrm>
            <a:off x="5034999" y="3843975"/>
            <a:ext cx="3389400" cy="9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practiced, timed and </a:t>
            </a:r>
            <a:r>
              <a:rPr lang="en"/>
              <a:t>tried to make the PPT as appealing and as excellent as possible. We have devoted our time and now it's your turn JURY.</a:t>
            </a:r>
            <a:endParaRPr/>
          </a:p>
        </p:txBody>
      </p:sp>
      <p:sp>
        <p:nvSpPr>
          <p:cNvPr id="1251" name="Google Shape;1251;p62"/>
          <p:cNvSpPr txBox="1"/>
          <p:nvPr>
            <p:ph idx="8" type="subTitle"/>
          </p:nvPr>
        </p:nvSpPr>
        <p:spPr>
          <a:xfrm>
            <a:off x="5035003" y="3402509"/>
            <a:ext cx="29106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OVERALL PRESENTATION</a:t>
            </a:r>
            <a:endParaRPr/>
          </a:p>
        </p:txBody>
      </p:sp>
      <p:cxnSp>
        <p:nvCxnSpPr>
          <p:cNvPr id="1252" name="Google Shape;1252;p62"/>
          <p:cNvCxnSpPr/>
          <p:nvPr/>
        </p:nvCxnSpPr>
        <p:spPr>
          <a:xfrm>
            <a:off x="4564938" y="1419975"/>
            <a:ext cx="0" cy="3095400"/>
          </a:xfrm>
          <a:prstGeom prst="straightConnector1">
            <a:avLst/>
          </a:prstGeom>
          <a:noFill/>
          <a:ln cap="flat" cmpd="sng" w="9525">
            <a:solidFill>
              <a:schemeClr val="dk2"/>
            </a:solidFill>
            <a:prstDash val="solid"/>
            <a:round/>
            <a:headEnd len="med" w="med" type="none"/>
            <a:tailEnd len="med" w="med" type="none"/>
          </a:ln>
        </p:spPr>
      </p:cxnSp>
      <p:grpSp>
        <p:nvGrpSpPr>
          <p:cNvPr id="1253" name="Google Shape;1253;p62"/>
          <p:cNvGrpSpPr/>
          <p:nvPr/>
        </p:nvGrpSpPr>
        <p:grpSpPr>
          <a:xfrm rot="5400000">
            <a:off x="7715050" y="831125"/>
            <a:ext cx="118050" cy="686500"/>
            <a:chOff x="6362675" y="4129400"/>
            <a:chExt cx="118050" cy="686500"/>
          </a:xfrm>
        </p:grpSpPr>
        <p:sp>
          <p:nvSpPr>
            <p:cNvPr id="1254" name="Google Shape;1254;p62"/>
            <p:cNvSpPr/>
            <p:nvPr/>
          </p:nvSpPr>
          <p:spPr>
            <a:xfrm>
              <a:off x="6362675" y="4129400"/>
              <a:ext cx="118050" cy="108625"/>
            </a:xfrm>
            <a:custGeom>
              <a:rect b="b" l="l" r="r" t="t"/>
              <a:pathLst>
                <a:path extrusionOk="0" h="4345" w="4722">
                  <a:moveTo>
                    <a:pt x="2367" y="1"/>
                  </a:moveTo>
                  <a:cubicBezTo>
                    <a:pt x="1060" y="1"/>
                    <a:pt x="0" y="976"/>
                    <a:pt x="0" y="2174"/>
                  </a:cubicBezTo>
                  <a:cubicBezTo>
                    <a:pt x="0" y="3381"/>
                    <a:pt x="1060" y="4344"/>
                    <a:pt x="2367" y="4344"/>
                  </a:cubicBezTo>
                  <a:cubicBezTo>
                    <a:pt x="3661" y="4344"/>
                    <a:pt x="4722" y="3381"/>
                    <a:pt x="4722" y="2174"/>
                  </a:cubicBezTo>
                  <a:cubicBezTo>
                    <a:pt x="4722" y="976"/>
                    <a:pt x="3661" y="1"/>
                    <a:pt x="2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2"/>
            <p:cNvSpPr/>
            <p:nvPr/>
          </p:nvSpPr>
          <p:spPr>
            <a:xfrm>
              <a:off x="6362675" y="4418350"/>
              <a:ext cx="118050" cy="108600"/>
            </a:xfrm>
            <a:custGeom>
              <a:rect b="b" l="l" r="r" t="t"/>
              <a:pathLst>
                <a:path extrusionOk="0" h="4344" w="4722">
                  <a:moveTo>
                    <a:pt x="2367" y="0"/>
                  </a:moveTo>
                  <a:cubicBezTo>
                    <a:pt x="1060" y="0"/>
                    <a:pt x="0" y="975"/>
                    <a:pt x="0" y="2170"/>
                  </a:cubicBezTo>
                  <a:cubicBezTo>
                    <a:pt x="0" y="3368"/>
                    <a:pt x="1060" y="4344"/>
                    <a:pt x="2367" y="4344"/>
                  </a:cubicBezTo>
                  <a:cubicBezTo>
                    <a:pt x="3661" y="4344"/>
                    <a:pt x="4722" y="3368"/>
                    <a:pt x="4722" y="2170"/>
                  </a:cubicBezTo>
                  <a:cubicBezTo>
                    <a:pt x="4722" y="975"/>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2"/>
            <p:cNvSpPr/>
            <p:nvPr/>
          </p:nvSpPr>
          <p:spPr>
            <a:xfrm>
              <a:off x="6362675" y="4706925"/>
              <a:ext cx="118050" cy="108975"/>
            </a:xfrm>
            <a:custGeom>
              <a:rect b="b" l="l" r="r" t="t"/>
              <a:pathLst>
                <a:path extrusionOk="0" h="4359" w="4722">
                  <a:moveTo>
                    <a:pt x="2367" y="0"/>
                  </a:moveTo>
                  <a:cubicBezTo>
                    <a:pt x="1060" y="0"/>
                    <a:pt x="0" y="978"/>
                    <a:pt x="0" y="2173"/>
                  </a:cubicBezTo>
                  <a:cubicBezTo>
                    <a:pt x="0" y="3383"/>
                    <a:pt x="1060" y="4358"/>
                    <a:pt x="2367" y="4358"/>
                  </a:cubicBezTo>
                  <a:cubicBezTo>
                    <a:pt x="3661" y="4358"/>
                    <a:pt x="4722" y="3383"/>
                    <a:pt x="4722" y="2173"/>
                  </a:cubicBezTo>
                  <a:cubicBezTo>
                    <a:pt x="4722" y="978"/>
                    <a:pt x="3661" y="0"/>
                    <a:pt x="2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57" name="Google Shape;1257;p62"/>
          <p:cNvCxnSpPr/>
          <p:nvPr/>
        </p:nvCxnSpPr>
        <p:spPr>
          <a:xfrm rot="10800000">
            <a:off x="708925" y="2913550"/>
            <a:ext cx="77154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1" name="Shape 1261"/>
        <p:cNvGrpSpPr/>
        <p:nvPr/>
      </p:nvGrpSpPr>
      <p:grpSpPr>
        <a:xfrm>
          <a:off x="0" y="0"/>
          <a:ext cx="0" cy="0"/>
          <a:chOff x="0" y="0"/>
          <a:chExt cx="0" cy="0"/>
        </a:xfrm>
      </p:grpSpPr>
      <p:sp>
        <p:nvSpPr>
          <p:cNvPr id="1262" name="Google Shape;1262;p63"/>
          <p:cNvSpPr txBox="1"/>
          <p:nvPr>
            <p:ph type="title"/>
          </p:nvPr>
        </p:nvSpPr>
        <p:spPr>
          <a:xfrm>
            <a:off x="713300" y="1754588"/>
            <a:ext cx="7717500" cy="126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Now Yours!</a:t>
            </a:r>
            <a:endParaRPr/>
          </a:p>
        </p:txBody>
      </p:sp>
      <p:sp>
        <p:nvSpPr>
          <p:cNvPr id="1263" name="Google Shape;1263;p63"/>
          <p:cNvSpPr txBox="1"/>
          <p:nvPr>
            <p:ph idx="1" type="subTitle"/>
          </p:nvPr>
        </p:nvSpPr>
        <p:spPr>
          <a:xfrm>
            <a:off x="713175" y="2986888"/>
            <a:ext cx="7717500" cy="40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Let’s do it</a:t>
            </a:r>
            <a:endParaRPr/>
          </a:p>
        </p:txBody>
      </p:sp>
      <p:grpSp>
        <p:nvGrpSpPr>
          <p:cNvPr id="1264" name="Google Shape;1264;p63"/>
          <p:cNvGrpSpPr/>
          <p:nvPr/>
        </p:nvGrpSpPr>
        <p:grpSpPr>
          <a:xfrm flipH="1" rot="-5400000">
            <a:off x="-186113" y="2614384"/>
            <a:ext cx="2675743" cy="2674548"/>
            <a:chOff x="6043675" y="414125"/>
            <a:chExt cx="2071650" cy="2070725"/>
          </a:xfrm>
        </p:grpSpPr>
        <p:sp>
          <p:nvSpPr>
            <p:cNvPr id="1265" name="Google Shape;1265;p63"/>
            <p:cNvSpPr/>
            <p:nvPr/>
          </p:nvSpPr>
          <p:spPr>
            <a:xfrm>
              <a:off x="7195100" y="414125"/>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3"/>
            <p:cNvSpPr/>
            <p:nvPr/>
          </p:nvSpPr>
          <p:spPr>
            <a:xfrm>
              <a:off x="6965125" y="414125"/>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3"/>
            <p:cNvSpPr/>
            <p:nvPr/>
          </p:nvSpPr>
          <p:spPr>
            <a:xfrm>
              <a:off x="7885250" y="414125"/>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3"/>
            <p:cNvSpPr/>
            <p:nvPr/>
          </p:nvSpPr>
          <p:spPr>
            <a:xfrm>
              <a:off x="7655250" y="414125"/>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3"/>
            <p:cNvSpPr/>
            <p:nvPr/>
          </p:nvSpPr>
          <p:spPr>
            <a:xfrm>
              <a:off x="7425175" y="414125"/>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3"/>
            <p:cNvSpPr/>
            <p:nvPr/>
          </p:nvSpPr>
          <p:spPr>
            <a:xfrm>
              <a:off x="6734750" y="414125"/>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3"/>
            <p:cNvSpPr/>
            <p:nvPr/>
          </p:nvSpPr>
          <p:spPr>
            <a:xfrm>
              <a:off x="6504975" y="414125"/>
              <a:ext cx="229800" cy="230100"/>
            </a:xfrm>
            <a:custGeom>
              <a:rect b="b" l="l" r="r" t="t"/>
              <a:pathLst>
                <a:path extrusionOk="0" h="9204" w="9192">
                  <a:moveTo>
                    <a:pt x="1" y="1"/>
                  </a:moveTo>
                  <a:lnTo>
                    <a:pt x="1" y="9204"/>
                  </a:lnTo>
                  <a:lnTo>
                    <a:pt x="9192" y="9204"/>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3"/>
            <p:cNvSpPr/>
            <p:nvPr/>
          </p:nvSpPr>
          <p:spPr>
            <a:xfrm>
              <a:off x="6274700" y="414125"/>
              <a:ext cx="230300" cy="230100"/>
            </a:xfrm>
            <a:custGeom>
              <a:rect b="b" l="l" r="r" t="t"/>
              <a:pathLst>
                <a:path extrusionOk="0" h="9204" w="9212">
                  <a:moveTo>
                    <a:pt x="0" y="1"/>
                  </a:moveTo>
                  <a:lnTo>
                    <a:pt x="0" y="9204"/>
                  </a:lnTo>
                  <a:lnTo>
                    <a:pt x="9212" y="9204"/>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3"/>
            <p:cNvSpPr/>
            <p:nvPr/>
          </p:nvSpPr>
          <p:spPr>
            <a:xfrm>
              <a:off x="7195100" y="644200"/>
              <a:ext cx="230100" cy="230325"/>
            </a:xfrm>
            <a:custGeom>
              <a:rect b="b" l="l" r="r" t="t"/>
              <a:pathLst>
                <a:path extrusionOk="0" h="9213" w="9204">
                  <a:moveTo>
                    <a:pt x="1" y="1"/>
                  </a:moveTo>
                  <a:lnTo>
                    <a:pt x="1" y="9212"/>
                  </a:lnTo>
                  <a:lnTo>
                    <a:pt x="9204" y="9212"/>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3"/>
            <p:cNvSpPr/>
            <p:nvPr/>
          </p:nvSpPr>
          <p:spPr>
            <a:xfrm>
              <a:off x="6965125" y="644200"/>
              <a:ext cx="230000" cy="230325"/>
            </a:xfrm>
            <a:custGeom>
              <a:rect b="b" l="l" r="r" t="t"/>
              <a:pathLst>
                <a:path extrusionOk="0" h="9213" w="9200">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3"/>
            <p:cNvSpPr/>
            <p:nvPr/>
          </p:nvSpPr>
          <p:spPr>
            <a:xfrm>
              <a:off x="7885250" y="644200"/>
              <a:ext cx="230075" cy="230325"/>
            </a:xfrm>
            <a:custGeom>
              <a:rect b="b" l="l" r="r" t="t"/>
              <a:pathLst>
                <a:path extrusionOk="0" h="9213" w="9203">
                  <a:moveTo>
                    <a:pt x="0" y="1"/>
                  </a:moveTo>
                  <a:lnTo>
                    <a:pt x="0"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3"/>
            <p:cNvSpPr/>
            <p:nvPr/>
          </p:nvSpPr>
          <p:spPr>
            <a:xfrm>
              <a:off x="7655250" y="644200"/>
              <a:ext cx="230025" cy="230325"/>
            </a:xfrm>
            <a:custGeom>
              <a:rect b="b" l="l" r="r" t="t"/>
              <a:pathLst>
                <a:path extrusionOk="0" h="9213" w="9201">
                  <a:moveTo>
                    <a:pt x="0" y="1"/>
                  </a:moveTo>
                  <a:lnTo>
                    <a:pt x="0" y="9212"/>
                  </a:lnTo>
                  <a:lnTo>
                    <a:pt x="9200" y="9212"/>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3"/>
            <p:cNvSpPr/>
            <p:nvPr/>
          </p:nvSpPr>
          <p:spPr>
            <a:xfrm>
              <a:off x="7425175" y="644200"/>
              <a:ext cx="230100" cy="230325"/>
            </a:xfrm>
            <a:custGeom>
              <a:rect b="b" l="l" r="r" t="t"/>
              <a:pathLst>
                <a:path extrusionOk="0" h="9213" w="9204">
                  <a:moveTo>
                    <a:pt x="1" y="1"/>
                  </a:moveTo>
                  <a:lnTo>
                    <a:pt x="1" y="9212"/>
                  </a:lnTo>
                  <a:lnTo>
                    <a:pt x="9203" y="9212"/>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3"/>
            <p:cNvSpPr/>
            <p:nvPr/>
          </p:nvSpPr>
          <p:spPr>
            <a:xfrm>
              <a:off x="6734750" y="644200"/>
              <a:ext cx="230400" cy="230325"/>
            </a:xfrm>
            <a:custGeom>
              <a:rect b="b" l="l" r="r" t="t"/>
              <a:pathLst>
                <a:path extrusionOk="0" h="9213" w="9216">
                  <a:moveTo>
                    <a:pt x="1" y="1"/>
                  </a:moveTo>
                  <a:lnTo>
                    <a:pt x="1" y="9212"/>
                  </a:lnTo>
                  <a:lnTo>
                    <a:pt x="9215" y="9212"/>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3"/>
            <p:cNvSpPr/>
            <p:nvPr/>
          </p:nvSpPr>
          <p:spPr>
            <a:xfrm>
              <a:off x="6504975" y="644200"/>
              <a:ext cx="229800" cy="230325"/>
            </a:xfrm>
            <a:custGeom>
              <a:rect b="b" l="l" r="r" t="t"/>
              <a:pathLst>
                <a:path extrusionOk="0" h="9213" w="9192">
                  <a:moveTo>
                    <a:pt x="1" y="1"/>
                  </a:moveTo>
                  <a:lnTo>
                    <a:pt x="1" y="9212"/>
                  </a:lnTo>
                  <a:lnTo>
                    <a:pt x="9192" y="9212"/>
                  </a:lnTo>
                  <a:lnTo>
                    <a:pt x="919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3"/>
            <p:cNvSpPr/>
            <p:nvPr/>
          </p:nvSpPr>
          <p:spPr>
            <a:xfrm>
              <a:off x="6274700" y="644200"/>
              <a:ext cx="230300" cy="230325"/>
            </a:xfrm>
            <a:custGeom>
              <a:rect b="b" l="l" r="r" t="t"/>
              <a:pathLst>
                <a:path extrusionOk="0" h="9213" w="9212">
                  <a:moveTo>
                    <a:pt x="0" y="1"/>
                  </a:moveTo>
                  <a:lnTo>
                    <a:pt x="0" y="9212"/>
                  </a:lnTo>
                  <a:lnTo>
                    <a:pt x="9212" y="9212"/>
                  </a:lnTo>
                  <a:lnTo>
                    <a:pt x="9212"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3"/>
            <p:cNvSpPr/>
            <p:nvPr/>
          </p:nvSpPr>
          <p:spPr>
            <a:xfrm>
              <a:off x="7195100" y="874500"/>
              <a:ext cx="230100" cy="230075"/>
            </a:xfrm>
            <a:custGeom>
              <a:rect b="b" l="l" r="r" t="t"/>
              <a:pathLst>
                <a:path extrusionOk="0" h="9203"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3"/>
            <p:cNvSpPr/>
            <p:nvPr/>
          </p:nvSpPr>
          <p:spPr>
            <a:xfrm>
              <a:off x="6965125" y="874500"/>
              <a:ext cx="230000" cy="230075"/>
            </a:xfrm>
            <a:custGeom>
              <a:rect b="b" l="l" r="r" t="t"/>
              <a:pathLst>
                <a:path extrusionOk="0" h="9203" w="9200">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3"/>
            <p:cNvSpPr/>
            <p:nvPr/>
          </p:nvSpPr>
          <p:spPr>
            <a:xfrm>
              <a:off x="7885250" y="8745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3"/>
            <p:cNvSpPr/>
            <p:nvPr/>
          </p:nvSpPr>
          <p:spPr>
            <a:xfrm>
              <a:off x="7655250" y="8745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3"/>
            <p:cNvSpPr/>
            <p:nvPr/>
          </p:nvSpPr>
          <p:spPr>
            <a:xfrm>
              <a:off x="7425175" y="8745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3"/>
            <p:cNvSpPr/>
            <p:nvPr/>
          </p:nvSpPr>
          <p:spPr>
            <a:xfrm>
              <a:off x="6734750" y="874500"/>
              <a:ext cx="230400" cy="230075"/>
            </a:xfrm>
            <a:custGeom>
              <a:rect b="b" l="l" r="r" t="t"/>
              <a:pathLst>
                <a:path extrusionOk="0" h="9203" w="9216">
                  <a:moveTo>
                    <a:pt x="1" y="0"/>
                  </a:moveTo>
                  <a:lnTo>
                    <a:pt x="1" y="9203"/>
                  </a:lnTo>
                  <a:lnTo>
                    <a:pt x="9215" y="9203"/>
                  </a:lnTo>
                  <a:lnTo>
                    <a:pt x="9215"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3"/>
            <p:cNvSpPr/>
            <p:nvPr/>
          </p:nvSpPr>
          <p:spPr>
            <a:xfrm>
              <a:off x="6504975" y="874500"/>
              <a:ext cx="229800" cy="230075"/>
            </a:xfrm>
            <a:custGeom>
              <a:rect b="b" l="l" r="r" t="t"/>
              <a:pathLst>
                <a:path extrusionOk="0" h="9203" w="9192">
                  <a:moveTo>
                    <a:pt x="1" y="0"/>
                  </a:moveTo>
                  <a:lnTo>
                    <a:pt x="1" y="9203"/>
                  </a:lnTo>
                  <a:lnTo>
                    <a:pt x="9192" y="9203"/>
                  </a:lnTo>
                  <a:lnTo>
                    <a:pt x="9192"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3"/>
            <p:cNvSpPr/>
            <p:nvPr/>
          </p:nvSpPr>
          <p:spPr>
            <a:xfrm>
              <a:off x="7195100" y="1104550"/>
              <a:ext cx="230100" cy="230100"/>
            </a:xfrm>
            <a:custGeom>
              <a:rect b="b" l="l" r="r" t="t"/>
              <a:pathLst>
                <a:path extrusionOk="0" h="9204" w="9204">
                  <a:moveTo>
                    <a:pt x="1" y="1"/>
                  </a:moveTo>
                  <a:lnTo>
                    <a:pt x="1" y="9204"/>
                  </a:lnTo>
                  <a:lnTo>
                    <a:pt x="9204" y="9204"/>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3"/>
            <p:cNvSpPr/>
            <p:nvPr/>
          </p:nvSpPr>
          <p:spPr>
            <a:xfrm>
              <a:off x="6965125" y="1104550"/>
              <a:ext cx="230000" cy="230100"/>
            </a:xfrm>
            <a:custGeom>
              <a:rect b="b" l="l" r="r" t="t"/>
              <a:pathLst>
                <a:path extrusionOk="0" h="9204" w="9200">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3"/>
            <p:cNvSpPr/>
            <p:nvPr/>
          </p:nvSpPr>
          <p:spPr>
            <a:xfrm>
              <a:off x="7885250" y="1104550"/>
              <a:ext cx="230075" cy="230100"/>
            </a:xfrm>
            <a:custGeom>
              <a:rect b="b" l="l" r="r" t="t"/>
              <a:pathLst>
                <a:path extrusionOk="0" h="9204" w="9203">
                  <a:moveTo>
                    <a:pt x="0" y="1"/>
                  </a:moveTo>
                  <a:lnTo>
                    <a:pt x="0"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3"/>
            <p:cNvSpPr/>
            <p:nvPr/>
          </p:nvSpPr>
          <p:spPr>
            <a:xfrm>
              <a:off x="7655250" y="1104550"/>
              <a:ext cx="230025" cy="230100"/>
            </a:xfrm>
            <a:custGeom>
              <a:rect b="b" l="l" r="r" t="t"/>
              <a:pathLst>
                <a:path extrusionOk="0" h="9204" w="9201">
                  <a:moveTo>
                    <a:pt x="0" y="1"/>
                  </a:moveTo>
                  <a:lnTo>
                    <a:pt x="0" y="9204"/>
                  </a:lnTo>
                  <a:lnTo>
                    <a:pt x="9200" y="9204"/>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3"/>
            <p:cNvSpPr/>
            <p:nvPr/>
          </p:nvSpPr>
          <p:spPr>
            <a:xfrm>
              <a:off x="7425175" y="1104550"/>
              <a:ext cx="230100" cy="230100"/>
            </a:xfrm>
            <a:custGeom>
              <a:rect b="b" l="l" r="r" t="t"/>
              <a:pathLst>
                <a:path extrusionOk="0" h="9204" w="9204">
                  <a:moveTo>
                    <a:pt x="1" y="1"/>
                  </a:moveTo>
                  <a:lnTo>
                    <a:pt x="1" y="9204"/>
                  </a:lnTo>
                  <a:lnTo>
                    <a:pt x="9203" y="9204"/>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3"/>
            <p:cNvSpPr/>
            <p:nvPr/>
          </p:nvSpPr>
          <p:spPr>
            <a:xfrm>
              <a:off x="6734750" y="1104550"/>
              <a:ext cx="230400" cy="230100"/>
            </a:xfrm>
            <a:custGeom>
              <a:rect b="b" l="l" r="r" t="t"/>
              <a:pathLst>
                <a:path extrusionOk="0" h="9204" w="9216">
                  <a:moveTo>
                    <a:pt x="1" y="1"/>
                  </a:moveTo>
                  <a:lnTo>
                    <a:pt x="1"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3"/>
            <p:cNvSpPr/>
            <p:nvPr/>
          </p:nvSpPr>
          <p:spPr>
            <a:xfrm>
              <a:off x="7195100" y="1334625"/>
              <a:ext cx="230100" cy="230025"/>
            </a:xfrm>
            <a:custGeom>
              <a:rect b="b" l="l" r="r" t="t"/>
              <a:pathLst>
                <a:path extrusionOk="0" h="9201" w="9204">
                  <a:moveTo>
                    <a:pt x="1" y="1"/>
                  </a:moveTo>
                  <a:lnTo>
                    <a:pt x="1" y="9200"/>
                  </a:lnTo>
                  <a:lnTo>
                    <a:pt x="9204" y="9200"/>
                  </a:lnTo>
                  <a:lnTo>
                    <a:pt x="9204"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3"/>
            <p:cNvSpPr/>
            <p:nvPr/>
          </p:nvSpPr>
          <p:spPr>
            <a:xfrm>
              <a:off x="6965125" y="1334625"/>
              <a:ext cx="230000" cy="230025"/>
            </a:xfrm>
            <a:custGeom>
              <a:rect b="b" l="l" r="r" t="t"/>
              <a:pathLst>
                <a:path extrusionOk="0" h="9201" w="9200">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3"/>
            <p:cNvSpPr/>
            <p:nvPr/>
          </p:nvSpPr>
          <p:spPr>
            <a:xfrm>
              <a:off x="7885250" y="1334625"/>
              <a:ext cx="230075" cy="230025"/>
            </a:xfrm>
            <a:custGeom>
              <a:rect b="b" l="l" r="r" t="t"/>
              <a:pathLst>
                <a:path extrusionOk="0" h="9201" w="9203">
                  <a:moveTo>
                    <a:pt x="0" y="1"/>
                  </a:moveTo>
                  <a:lnTo>
                    <a:pt x="0"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3"/>
            <p:cNvSpPr/>
            <p:nvPr/>
          </p:nvSpPr>
          <p:spPr>
            <a:xfrm>
              <a:off x="7655250" y="1334625"/>
              <a:ext cx="230025" cy="230025"/>
            </a:xfrm>
            <a:custGeom>
              <a:rect b="b" l="l" r="r" t="t"/>
              <a:pathLst>
                <a:path extrusionOk="0" h="9201" w="9201">
                  <a:moveTo>
                    <a:pt x="0" y="1"/>
                  </a:moveTo>
                  <a:lnTo>
                    <a:pt x="0" y="9200"/>
                  </a:lnTo>
                  <a:lnTo>
                    <a:pt x="9200" y="9200"/>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3"/>
            <p:cNvSpPr/>
            <p:nvPr/>
          </p:nvSpPr>
          <p:spPr>
            <a:xfrm>
              <a:off x="7425175" y="1334625"/>
              <a:ext cx="230100" cy="230025"/>
            </a:xfrm>
            <a:custGeom>
              <a:rect b="b" l="l" r="r" t="t"/>
              <a:pathLst>
                <a:path extrusionOk="0" h="9201" w="9204">
                  <a:moveTo>
                    <a:pt x="1" y="1"/>
                  </a:moveTo>
                  <a:lnTo>
                    <a:pt x="1" y="9200"/>
                  </a:lnTo>
                  <a:lnTo>
                    <a:pt x="9203" y="9200"/>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3"/>
            <p:cNvSpPr/>
            <p:nvPr/>
          </p:nvSpPr>
          <p:spPr>
            <a:xfrm>
              <a:off x="7195100" y="1564625"/>
              <a:ext cx="230100" cy="230100"/>
            </a:xfrm>
            <a:custGeom>
              <a:rect b="b" l="l" r="r" t="t"/>
              <a:pathLst>
                <a:path extrusionOk="0" h="9204" w="9204">
                  <a:moveTo>
                    <a:pt x="1" y="0"/>
                  </a:moveTo>
                  <a:lnTo>
                    <a:pt x="1" y="9203"/>
                  </a:lnTo>
                  <a:lnTo>
                    <a:pt x="9204" y="9203"/>
                  </a:lnTo>
                  <a:lnTo>
                    <a:pt x="9204"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3"/>
            <p:cNvSpPr/>
            <p:nvPr/>
          </p:nvSpPr>
          <p:spPr>
            <a:xfrm>
              <a:off x="7885250" y="1564625"/>
              <a:ext cx="230075" cy="230100"/>
            </a:xfrm>
            <a:custGeom>
              <a:rect b="b" l="l" r="r" t="t"/>
              <a:pathLst>
                <a:path extrusionOk="0" h="9204"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3"/>
            <p:cNvSpPr/>
            <p:nvPr/>
          </p:nvSpPr>
          <p:spPr>
            <a:xfrm>
              <a:off x="7655250" y="1564625"/>
              <a:ext cx="230025" cy="230100"/>
            </a:xfrm>
            <a:custGeom>
              <a:rect b="b" l="l" r="r" t="t"/>
              <a:pathLst>
                <a:path extrusionOk="0" h="9204"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3"/>
            <p:cNvSpPr/>
            <p:nvPr/>
          </p:nvSpPr>
          <p:spPr>
            <a:xfrm>
              <a:off x="7425175" y="1564625"/>
              <a:ext cx="230100" cy="230100"/>
            </a:xfrm>
            <a:custGeom>
              <a:rect b="b" l="l" r="r" t="t"/>
              <a:pathLst>
                <a:path extrusionOk="0" h="9204"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3"/>
            <p:cNvSpPr/>
            <p:nvPr/>
          </p:nvSpPr>
          <p:spPr>
            <a:xfrm>
              <a:off x="7885250" y="1794700"/>
              <a:ext cx="230075" cy="230075"/>
            </a:xfrm>
            <a:custGeom>
              <a:rect b="b" l="l" r="r" t="t"/>
              <a:pathLst>
                <a:path extrusionOk="0" h="9203" w="9203">
                  <a:moveTo>
                    <a:pt x="0" y="0"/>
                  </a:moveTo>
                  <a:lnTo>
                    <a:pt x="0"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3"/>
            <p:cNvSpPr/>
            <p:nvPr/>
          </p:nvSpPr>
          <p:spPr>
            <a:xfrm>
              <a:off x="7655250" y="1794700"/>
              <a:ext cx="230025" cy="230075"/>
            </a:xfrm>
            <a:custGeom>
              <a:rect b="b" l="l" r="r" t="t"/>
              <a:pathLst>
                <a:path extrusionOk="0" h="9203" w="9201">
                  <a:moveTo>
                    <a:pt x="0" y="0"/>
                  </a:moveTo>
                  <a:lnTo>
                    <a:pt x="0" y="9203"/>
                  </a:lnTo>
                  <a:lnTo>
                    <a:pt x="9200" y="9203"/>
                  </a:lnTo>
                  <a:lnTo>
                    <a:pt x="9200"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3"/>
            <p:cNvSpPr/>
            <p:nvPr/>
          </p:nvSpPr>
          <p:spPr>
            <a:xfrm>
              <a:off x="7425175" y="1794700"/>
              <a:ext cx="230100" cy="230075"/>
            </a:xfrm>
            <a:custGeom>
              <a:rect b="b" l="l" r="r" t="t"/>
              <a:pathLst>
                <a:path extrusionOk="0" h="9203" w="9204">
                  <a:moveTo>
                    <a:pt x="1" y="0"/>
                  </a:moveTo>
                  <a:lnTo>
                    <a:pt x="1" y="9203"/>
                  </a:lnTo>
                  <a:lnTo>
                    <a:pt x="9203" y="9203"/>
                  </a:lnTo>
                  <a:lnTo>
                    <a:pt x="9203" y="0"/>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3"/>
            <p:cNvSpPr/>
            <p:nvPr/>
          </p:nvSpPr>
          <p:spPr>
            <a:xfrm>
              <a:off x="7885250" y="2024750"/>
              <a:ext cx="230075" cy="230025"/>
            </a:xfrm>
            <a:custGeom>
              <a:rect b="b" l="l" r="r" t="t"/>
              <a:pathLst>
                <a:path extrusionOk="0" h="9201" w="9203">
                  <a:moveTo>
                    <a:pt x="0" y="1"/>
                  </a:moveTo>
                  <a:lnTo>
                    <a:pt x="0" y="9201"/>
                  </a:lnTo>
                  <a:lnTo>
                    <a:pt x="9203" y="9201"/>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3"/>
            <p:cNvSpPr/>
            <p:nvPr/>
          </p:nvSpPr>
          <p:spPr>
            <a:xfrm>
              <a:off x="7655250" y="2024750"/>
              <a:ext cx="230025" cy="230025"/>
            </a:xfrm>
            <a:custGeom>
              <a:rect b="b" l="l" r="r" t="t"/>
              <a:pathLst>
                <a:path extrusionOk="0" h="9201" w="9201">
                  <a:moveTo>
                    <a:pt x="0" y="1"/>
                  </a:moveTo>
                  <a:lnTo>
                    <a:pt x="0" y="9201"/>
                  </a:lnTo>
                  <a:lnTo>
                    <a:pt x="9200" y="9201"/>
                  </a:lnTo>
                  <a:lnTo>
                    <a:pt x="9200"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3"/>
            <p:cNvSpPr/>
            <p:nvPr/>
          </p:nvSpPr>
          <p:spPr>
            <a:xfrm>
              <a:off x="7885250" y="2254750"/>
              <a:ext cx="230075" cy="230100"/>
            </a:xfrm>
            <a:custGeom>
              <a:rect b="b" l="l" r="r" t="t"/>
              <a:pathLst>
                <a:path extrusionOk="0" h="9204" w="9203">
                  <a:moveTo>
                    <a:pt x="0" y="1"/>
                  </a:moveTo>
                  <a:lnTo>
                    <a:pt x="0" y="9203"/>
                  </a:lnTo>
                  <a:lnTo>
                    <a:pt x="9203" y="9203"/>
                  </a:lnTo>
                  <a:lnTo>
                    <a:pt x="9203"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3"/>
            <p:cNvSpPr/>
            <p:nvPr/>
          </p:nvSpPr>
          <p:spPr>
            <a:xfrm>
              <a:off x="6043675" y="414125"/>
              <a:ext cx="230375" cy="230100"/>
            </a:xfrm>
            <a:custGeom>
              <a:rect b="b" l="l" r="r" t="t"/>
              <a:pathLst>
                <a:path extrusionOk="0" h="9204" w="9215">
                  <a:moveTo>
                    <a:pt x="0" y="1"/>
                  </a:moveTo>
                  <a:lnTo>
                    <a:pt x="0" y="9204"/>
                  </a:lnTo>
                  <a:lnTo>
                    <a:pt x="9215" y="9204"/>
                  </a:lnTo>
                  <a:lnTo>
                    <a:pt x="9215" y="1"/>
                  </a:lnTo>
                  <a:close/>
                </a:path>
              </a:pathLst>
            </a:custGeom>
            <a:noFill/>
            <a:ln cap="flat" cmpd="sng" w="9750">
              <a:solidFill>
                <a:schemeClr val="lt2"/>
              </a:solidFill>
              <a:prstDash val="solid"/>
              <a:miter lim="29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63"/>
          <p:cNvGrpSpPr/>
          <p:nvPr/>
        </p:nvGrpSpPr>
        <p:grpSpPr>
          <a:xfrm>
            <a:off x="6416922" y="-168877"/>
            <a:ext cx="3025132" cy="1728712"/>
            <a:chOff x="-157250" y="1355400"/>
            <a:chExt cx="3918564" cy="2239554"/>
          </a:xfrm>
        </p:grpSpPr>
        <p:sp>
          <p:nvSpPr>
            <p:cNvPr id="1311" name="Google Shape;1311;p63"/>
            <p:cNvSpPr/>
            <p:nvPr/>
          </p:nvSpPr>
          <p:spPr>
            <a:xfrm>
              <a:off x="-157250" y="1355400"/>
              <a:ext cx="560540" cy="559810"/>
            </a:xfrm>
            <a:custGeom>
              <a:rect b="b" l="l" r="r" t="t"/>
              <a:pathLst>
                <a:path extrusionOk="0" h="9204" w="9216">
                  <a:moveTo>
                    <a:pt x="1" y="1"/>
                  </a:moveTo>
                  <a:lnTo>
                    <a:pt x="1" y="9204"/>
                  </a:lnTo>
                  <a:lnTo>
                    <a:pt x="9215" y="9204"/>
                  </a:lnTo>
                  <a:lnTo>
                    <a:pt x="9215"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3"/>
            <p:cNvSpPr/>
            <p:nvPr/>
          </p:nvSpPr>
          <p:spPr>
            <a:xfrm>
              <a:off x="962801"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3"/>
            <p:cNvSpPr/>
            <p:nvPr/>
          </p:nvSpPr>
          <p:spPr>
            <a:xfrm>
              <a:off x="2082244" y="1355400"/>
              <a:ext cx="559628" cy="559810"/>
            </a:xfrm>
            <a:custGeom>
              <a:rect b="b" l="l" r="r" t="t"/>
              <a:pathLst>
                <a:path extrusionOk="0" h="9204" w="9201">
                  <a:moveTo>
                    <a:pt x="1" y="1"/>
                  </a:moveTo>
                  <a:lnTo>
                    <a:pt x="1"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3"/>
            <p:cNvSpPr/>
            <p:nvPr/>
          </p:nvSpPr>
          <p:spPr>
            <a:xfrm>
              <a:off x="3201565" y="1355400"/>
              <a:ext cx="559749" cy="559810"/>
            </a:xfrm>
            <a:custGeom>
              <a:rect b="b" l="l" r="r" t="t"/>
              <a:pathLst>
                <a:path extrusionOk="0" h="9204" w="9203">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3"/>
            <p:cNvSpPr/>
            <p:nvPr/>
          </p:nvSpPr>
          <p:spPr>
            <a:xfrm>
              <a:off x="403232" y="1915152"/>
              <a:ext cx="559628" cy="560358"/>
            </a:xfrm>
            <a:custGeom>
              <a:rect b="b" l="l" r="r" t="t"/>
              <a:pathLst>
                <a:path extrusionOk="0" h="9213" w="9201">
                  <a:moveTo>
                    <a:pt x="0" y="1"/>
                  </a:moveTo>
                  <a:lnTo>
                    <a:pt x="0" y="9212"/>
                  </a:lnTo>
                  <a:lnTo>
                    <a:pt x="9200" y="9212"/>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3"/>
            <p:cNvSpPr/>
            <p:nvPr/>
          </p:nvSpPr>
          <p:spPr>
            <a:xfrm>
              <a:off x="1522492" y="1915152"/>
              <a:ext cx="559810" cy="560358"/>
            </a:xfrm>
            <a:custGeom>
              <a:rect b="b" l="l" r="r" t="t"/>
              <a:pathLst>
                <a:path extrusionOk="0" h="9213" w="9204">
                  <a:moveTo>
                    <a:pt x="1" y="1"/>
                  </a:moveTo>
                  <a:lnTo>
                    <a:pt x="1" y="9212"/>
                  </a:lnTo>
                  <a:lnTo>
                    <a:pt x="9204" y="9212"/>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3"/>
            <p:cNvSpPr/>
            <p:nvPr/>
          </p:nvSpPr>
          <p:spPr>
            <a:xfrm>
              <a:off x="2641813" y="1915152"/>
              <a:ext cx="559810" cy="560358"/>
            </a:xfrm>
            <a:custGeom>
              <a:rect b="b" l="l" r="r" t="t"/>
              <a:pathLst>
                <a:path extrusionOk="0" h="9213" w="9204">
                  <a:moveTo>
                    <a:pt x="0" y="1"/>
                  </a:moveTo>
                  <a:lnTo>
                    <a:pt x="0" y="9212"/>
                  </a:lnTo>
                  <a:lnTo>
                    <a:pt x="9203" y="9212"/>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3"/>
            <p:cNvSpPr/>
            <p:nvPr/>
          </p:nvSpPr>
          <p:spPr>
            <a:xfrm>
              <a:off x="-157250" y="2475452"/>
              <a:ext cx="560540" cy="559749"/>
            </a:xfrm>
            <a:custGeom>
              <a:rect b="b" l="l" r="r" t="t"/>
              <a:pathLst>
                <a:path extrusionOk="0" h="9203" w="9216">
                  <a:moveTo>
                    <a:pt x="1" y="0"/>
                  </a:moveTo>
                  <a:lnTo>
                    <a:pt x="1" y="9203"/>
                  </a:lnTo>
                  <a:lnTo>
                    <a:pt x="9215" y="9203"/>
                  </a:lnTo>
                  <a:lnTo>
                    <a:pt x="9215"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3"/>
            <p:cNvSpPr/>
            <p:nvPr/>
          </p:nvSpPr>
          <p:spPr>
            <a:xfrm>
              <a:off x="962801"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3"/>
            <p:cNvSpPr/>
            <p:nvPr/>
          </p:nvSpPr>
          <p:spPr>
            <a:xfrm>
              <a:off x="2082244" y="2475452"/>
              <a:ext cx="559628" cy="559749"/>
            </a:xfrm>
            <a:custGeom>
              <a:rect b="b" l="l" r="r" t="t"/>
              <a:pathLst>
                <a:path extrusionOk="0" h="9203" w="9201">
                  <a:moveTo>
                    <a:pt x="1" y="0"/>
                  </a:moveTo>
                  <a:lnTo>
                    <a:pt x="1" y="9203"/>
                  </a:lnTo>
                  <a:lnTo>
                    <a:pt x="9200" y="9203"/>
                  </a:lnTo>
                  <a:lnTo>
                    <a:pt x="9200"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3"/>
            <p:cNvSpPr/>
            <p:nvPr/>
          </p:nvSpPr>
          <p:spPr>
            <a:xfrm>
              <a:off x="3201565" y="2475452"/>
              <a:ext cx="559749" cy="559749"/>
            </a:xfrm>
            <a:custGeom>
              <a:rect b="b" l="l" r="r" t="t"/>
              <a:pathLst>
                <a:path extrusionOk="0" h="9203" w="9203">
                  <a:moveTo>
                    <a:pt x="0" y="0"/>
                  </a:moveTo>
                  <a:lnTo>
                    <a:pt x="0" y="9203"/>
                  </a:lnTo>
                  <a:lnTo>
                    <a:pt x="9203" y="9203"/>
                  </a:lnTo>
                  <a:lnTo>
                    <a:pt x="9203" y="0"/>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3"/>
            <p:cNvSpPr/>
            <p:nvPr/>
          </p:nvSpPr>
          <p:spPr>
            <a:xfrm>
              <a:off x="403232" y="3035143"/>
              <a:ext cx="559628" cy="559810"/>
            </a:xfrm>
            <a:custGeom>
              <a:rect b="b" l="l" r="r" t="t"/>
              <a:pathLst>
                <a:path extrusionOk="0" h="9204" w="9201">
                  <a:moveTo>
                    <a:pt x="0" y="1"/>
                  </a:moveTo>
                  <a:lnTo>
                    <a:pt x="0" y="9204"/>
                  </a:lnTo>
                  <a:lnTo>
                    <a:pt x="9200" y="9204"/>
                  </a:lnTo>
                  <a:lnTo>
                    <a:pt x="9200"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3"/>
            <p:cNvSpPr/>
            <p:nvPr/>
          </p:nvSpPr>
          <p:spPr>
            <a:xfrm>
              <a:off x="1522492" y="3035143"/>
              <a:ext cx="559810" cy="559810"/>
            </a:xfrm>
            <a:custGeom>
              <a:rect b="b" l="l" r="r" t="t"/>
              <a:pathLst>
                <a:path extrusionOk="0" h="9204" w="9204">
                  <a:moveTo>
                    <a:pt x="1" y="1"/>
                  </a:moveTo>
                  <a:lnTo>
                    <a:pt x="1" y="9204"/>
                  </a:lnTo>
                  <a:lnTo>
                    <a:pt x="9204" y="9204"/>
                  </a:lnTo>
                  <a:lnTo>
                    <a:pt x="9204"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3"/>
            <p:cNvSpPr/>
            <p:nvPr/>
          </p:nvSpPr>
          <p:spPr>
            <a:xfrm>
              <a:off x="2641813" y="3035143"/>
              <a:ext cx="559810" cy="559810"/>
            </a:xfrm>
            <a:custGeom>
              <a:rect b="b" l="l" r="r" t="t"/>
              <a:pathLst>
                <a:path extrusionOk="0" h="9204" w="9204">
                  <a:moveTo>
                    <a:pt x="0" y="1"/>
                  </a:moveTo>
                  <a:lnTo>
                    <a:pt x="0" y="9204"/>
                  </a:lnTo>
                  <a:lnTo>
                    <a:pt x="9203" y="9204"/>
                  </a:lnTo>
                  <a:lnTo>
                    <a:pt x="9203" y="1"/>
                  </a:lnTo>
                  <a:close/>
                </a:path>
              </a:pathLst>
            </a:custGeom>
            <a:solidFill>
              <a:srgbClr val="000000">
                <a:alpha val="10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 name="Google Shape;1325;p63"/>
          <p:cNvSpPr/>
          <p:nvPr/>
        </p:nvSpPr>
        <p:spPr>
          <a:xfrm flipH="1">
            <a:off x="6538975" y="4285462"/>
            <a:ext cx="1891800" cy="18918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 name="Google Shape;1326;p63"/>
          <p:cNvGrpSpPr/>
          <p:nvPr/>
        </p:nvGrpSpPr>
        <p:grpSpPr>
          <a:xfrm>
            <a:off x="5821286" y="3639094"/>
            <a:ext cx="1671136" cy="1718418"/>
            <a:chOff x="7425138" y="3281925"/>
            <a:chExt cx="1887010" cy="1940400"/>
          </a:xfrm>
        </p:grpSpPr>
        <p:sp>
          <p:nvSpPr>
            <p:cNvPr id="1327" name="Google Shape;1327;p63"/>
            <p:cNvSpPr/>
            <p:nvPr/>
          </p:nvSpPr>
          <p:spPr>
            <a:xfrm>
              <a:off x="7425138" y="3281925"/>
              <a:ext cx="943500" cy="1940400"/>
            </a:xfrm>
            <a:prstGeom prst="rtTriangl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3"/>
            <p:cNvSpPr/>
            <p:nvPr/>
          </p:nvSpPr>
          <p:spPr>
            <a:xfrm>
              <a:off x="8368648" y="3281925"/>
              <a:ext cx="943500" cy="1940400"/>
            </a:xfrm>
            <a:prstGeom prst="rtTriangl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 name="Google Shape;1329;p63"/>
          <p:cNvSpPr/>
          <p:nvPr/>
        </p:nvSpPr>
        <p:spPr>
          <a:xfrm>
            <a:off x="518752" y="419053"/>
            <a:ext cx="554059" cy="552852"/>
          </a:xfrm>
          <a:custGeom>
            <a:rect b="b" l="l" r="r" t="t"/>
            <a:pathLst>
              <a:path extrusionOk="0" h="27488" w="27548">
                <a:moveTo>
                  <a:pt x="13784" y="0"/>
                </a:moveTo>
                <a:cubicBezTo>
                  <a:pt x="13754" y="0"/>
                  <a:pt x="13724" y="2"/>
                  <a:pt x="13693" y="4"/>
                </a:cubicBezTo>
                <a:cubicBezTo>
                  <a:pt x="12999" y="42"/>
                  <a:pt x="12463" y="651"/>
                  <a:pt x="12510" y="1345"/>
                </a:cubicBezTo>
                <a:lnTo>
                  <a:pt x="13169" y="12270"/>
                </a:lnTo>
                <a:lnTo>
                  <a:pt x="13169" y="12270"/>
                </a:lnTo>
                <a:lnTo>
                  <a:pt x="5908" y="4081"/>
                </a:lnTo>
                <a:cubicBezTo>
                  <a:pt x="5885" y="4043"/>
                  <a:pt x="5835" y="4008"/>
                  <a:pt x="5800" y="3969"/>
                </a:cubicBezTo>
                <a:cubicBezTo>
                  <a:pt x="5558" y="3757"/>
                  <a:pt x="5260" y="3652"/>
                  <a:pt x="4964" y="3652"/>
                </a:cubicBezTo>
                <a:cubicBezTo>
                  <a:pt x="4615" y="3652"/>
                  <a:pt x="4268" y="3797"/>
                  <a:pt x="4016" y="4081"/>
                </a:cubicBezTo>
                <a:cubicBezTo>
                  <a:pt x="3553" y="4605"/>
                  <a:pt x="3588" y="5410"/>
                  <a:pt x="4116" y="5873"/>
                </a:cubicBezTo>
                <a:lnTo>
                  <a:pt x="12059" y="12903"/>
                </a:lnTo>
                <a:cubicBezTo>
                  <a:pt x="11751" y="12899"/>
                  <a:pt x="11447" y="12897"/>
                  <a:pt x="11153" y="12897"/>
                </a:cubicBezTo>
                <a:cubicBezTo>
                  <a:pt x="10480" y="12897"/>
                  <a:pt x="9863" y="12910"/>
                  <a:pt x="9388" y="12952"/>
                </a:cubicBezTo>
                <a:lnTo>
                  <a:pt x="1392" y="12463"/>
                </a:lnTo>
                <a:lnTo>
                  <a:pt x="1234" y="12463"/>
                </a:lnTo>
                <a:cubicBezTo>
                  <a:pt x="539" y="12513"/>
                  <a:pt x="0" y="13111"/>
                  <a:pt x="39" y="13808"/>
                </a:cubicBezTo>
                <a:lnTo>
                  <a:pt x="50" y="13819"/>
                </a:lnTo>
                <a:cubicBezTo>
                  <a:pt x="50" y="13819"/>
                  <a:pt x="39" y="13819"/>
                  <a:pt x="39" y="13831"/>
                </a:cubicBezTo>
                <a:cubicBezTo>
                  <a:pt x="86" y="14496"/>
                  <a:pt x="636" y="15018"/>
                  <a:pt x="1301" y="15018"/>
                </a:cubicBezTo>
                <a:cubicBezTo>
                  <a:pt x="1331" y="15018"/>
                  <a:pt x="1361" y="15017"/>
                  <a:pt x="1392" y="15014"/>
                </a:cubicBezTo>
                <a:lnTo>
                  <a:pt x="2393" y="14953"/>
                </a:lnTo>
                <a:lnTo>
                  <a:pt x="12109" y="14540"/>
                </a:lnTo>
                <a:lnTo>
                  <a:pt x="4116" y="21616"/>
                </a:lnTo>
                <a:cubicBezTo>
                  <a:pt x="4089" y="21643"/>
                  <a:pt x="4042" y="21690"/>
                  <a:pt x="4016" y="21728"/>
                </a:cubicBezTo>
                <a:cubicBezTo>
                  <a:pt x="3553" y="22252"/>
                  <a:pt x="3588" y="23046"/>
                  <a:pt x="4116" y="23508"/>
                </a:cubicBezTo>
                <a:cubicBezTo>
                  <a:pt x="4359" y="23730"/>
                  <a:pt x="4662" y="23838"/>
                  <a:pt x="4964" y="23838"/>
                </a:cubicBezTo>
                <a:cubicBezTo>
                  <a:pt x="5313" y="23838"/>
                  <a:pt x="5660" y="23693"/>
                  <a:pt x="5908" y="23412"/>
                </a:cubicBezTo>
                <a:lnTo>
                  <a:pt x="13169" y="15222"/>
                </a:lnTo>
                <a:lnTo>
                  <a:pt x="13169" y="15222"/>
                </a:lnTo>
                <a:lnTo>
                  <a:pt x="12510" y="26144"/>
                </a:lnTo>
                <a:lnTo>
                  <a:pt x="12510" y="26291"/>
                </a:lnTo>
                <a:cubicBezTo>
                  <a:pt x="12547" y="26965"/>
                  <a:pt x="13117" y="27488"/>
                  <a:pt x="13784" y="27488"/>
                </a:cubicBezTo>
                <a:cubicBezTo>
                  <a:pt x="13808" y="27488"/>
                  <a:pt x="13831" y="27487"/>
                  <a:pt x="13854" y="27486"/>
                </a:cubicBezTo>
                <a:cubicBezTo>
                  <a:pt x="14549" y="27439"/>
                  <a:pt x="15084" y="26842"/>
                  <a:pt x="15038" y="26144"/>
                </a:cubicBezTo>
                <a:lnTo>
                  <a:pt x="14379" y="15222"/>
                </a:lnTo>
                <a:lnTo>
                  <a:pt x="14379" y="15222"/>
                </a:lnTo>
                <a:lnTo>
                  <a:pt x="21639" y="23412"/>
                </a:lnTo>
                <a:cubicBezTo>
                  <a:pt x="21675" y="23447"/>
                  <a:pt x="21713" y="23485"/>
                  <a:pt x="21748" y="23508"/>
                </a:cubicBezTo>
                <a:cubicBezTo>
                  <a:pt x="21992" y="23730"/>
                  <a:pt x="22296" y="23838"/>
                  <a:pt x="22598" y="23838"/>
                </a:cubicBezTo>
                <a:cubicBezTo>
                  <a:pt x="22948" y="23838"/>
                  <a:pt x="23295" y="23693"/>
                  <a:pt x="23543" y="23412"/>
                </a:cubicBezTo>
                <a:cubicBezTo>
                  <a:pt x="24006" y="22887"/>
                  <a:pt x="23959" y="22082"/>
                  <a:pt x="23432" y="21616"/>
                </a:cubicBezTo>
                <a:lnTo>
                  <a:pt x="15500" y="14587"/>
                </a:lnTo>
                <a:lnTo>
                  <a:pt x="15500" y="14587"/>
                </a:lnTo>
                <a:cubicBezTo>
                  <a:pt x="15737" y="14590"/>
                  <a:pt x="15972" y="14591"/>
                  <a:pt x="16202" y="14591"/>
                </a:cubicBezTo>
                <a:cubicBezTo>
                  <a:pt x="16946" y="14591"/>
                  <a:pt x="17639" y="14576"/>
                  <a:pt x="18160" y="14540"/>
                </a:cubicBezTo>
                <a:lnTo>
                  <a:pt x="26168" y="15014"/>
                </a:lnTo>
                <a:cubicBezTo>
                  <a:pt x="26199" y="15014"/>
                  <a:pt x="26231" y="15020"/>
                  <a:pt x="26264" y="15020"/>
                </a:cubicBezTo>
                <a:cubicBezTo>
                  <a:pt x="26281" y="15020"/>
                  <a:pt x="26297" y="15018"/>
                  <a:pt x="26314" y="15014"/>
                </a:cubicBezTo>
                <a:cubicBezTo>
                  <a:pt x="27020" y="14979"/>
                  <a:pt x="27547" y="14379"/>
                  <a:pt x="27509" y="13673"/>
                </a:cubicBezTo>
                <a:lnTo>
                  <a:pt x="27509" y="13661"/>
                </a:lnTo>
                <a:cubicBezTo>
                  <a:pt x="27461" y="12975"/>
                  <a:pt x="26899" y="12462"/>
                  <a:pt x="26233" y="12462"/>
                </a:cubicBezTo>
                <a:cubicBezTo>
                  <a:pt x="26212" y="12462"/>
                  <a:pt x="26190" y="12462"/>
                  <a:pt x="26168" y="12463"/>
                </a:cubicBezTo>
                <a:lnTo>
                  <a:pt x="25154" y="12525"/>
                </a:lnTo>
                <a:lnTo>
                  <a:pt x="15439" y="12952"/>
                </a:lnTo>
                <a:lnTo>
                  <a:pt x="23432" y="5873"/>
                </a:lnTo>
                <a:lnTo>
                  <a:pt x="23543" y="5765"/>
                </a:lnTo>
                <a:cubicBezTo>
                  <a:pt x="24006" y="5241"/>
                  <a:pt x="23959" y="4435"/>
                  <a:pt x="23432" y="3969"/>
                </a:cubicBezTo>
                <a:cubicBezTo>
                  <a:pt x="23191" y="3757"/>
                  <a:pt x="22891" y="3652"/>
                  <a:pt x="22592" y="3652"/>
                </a:cubicBezTo>
                <a:cubicBezTo>
                  <a:pt x="22240" y="3652"/>
                  <a:pt x="21890" y="3797"/>
                  <a:pt x="21639" y="4081"/>
                </a:cubicBezTo>
                <a:lnTo>
                  <a:pt x="14379" y="12270"/>
                </a:lnTo>
                <a:lnTo>
                  <a:pt x="15038" y="1345"/>
                </a:lnTo>
                <a:cubicBezTo>
                  <a:pt x="15049" y="1298"/>
                  <a:pt x="15049" y="1237"/>
                  <a:pt x="15038" y="1187"/>
                </a:cubicBezTo>
                <a:cubicBezTo>
                  <a:pt x="15001" y="523"/>
                  <a:pt x="14452" y="0"/>
                  <a:pt x="13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sp>
        <p:nvSpPr>
          <p:cNvPr id="909" name="Google Shape;90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OUR DESIGN</a:t>
            </a:r>
            <a:endParaRPr>
              <a:solidFill>
                <a:schemeClr val="lt1"/>
              </a:solidFill>
            </a:endParaRPr>
          </a:p>
        </p:txBody>
      </p:sp>
      <p:sp>
        <p:nvSpPr>
          <p:cNvPr id="910" name="Google Shape;910;p29"/>
          <p:cNvSpPr txBox="1"/>
          <p:nvPr>
            <p:ph idx="1" type="subTitle"/>
          </p:nvPr>
        </p:nvSpPr>
        <p:spPr>
          <a:xfrm>
            <a:off x="1613375" y="1903100"/>
            <a:ext cx="6159300" cy="2391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The name of </a:t>
            </a:r>
            <a:r>
              <a:rPr lang="en"/>
              <a:t>our product: - </a:t>
            </a:r>
            <a:r>
              <a:rPr b="1" lang="en"/>
              <a:t>CosmoRAIL. </a:t>
            </a:r>
            <a:endParaRPr b="1"/>
          </a:p>
          <a:p>
            <a:pPr indent="0" lvl="0" marL="0" marR="0" rtl="0" algn="l">
              <a:lnSpc>
                <a:spcPct val="100000"/>
              </a:lnSpc>
              <a:spcBef>
                <a:spcPts val="0"/>
              </a:spcBef>
              <a:spcAft>
                <a:spcPts val="0"/>
              </a:spcAft>
              <a:buNone/>
            </a:pPr>
            <a:r>
              <a:rPr lang="en"/>
              <a:t>The tagline : -</a:t>
            </a:r>
            <a:r>
              <a:rPr b="1" lang="en"/>
              <a:t> “Ghaziabad accessing faster, cleaner, cheaper”</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lang="en"/>
              <a:t>CosmoRAILS is a futuristic rapid rail system designed to provide efficient and comfortable transportation solutions for commuters and travelers. With cutting-edge technology and sleek design, CosmoRAILS is the future of rail travel.</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About Logo: -</a:t>
            </a:r>
            <a:endParaRPr b="1"/>
          </a:p>
          <a:p>
            <a:pPr indent="-304800" lvl="0" marL="457200" marR="0" rtl="0" algn="l">
              <a:lnSpc>
                <a:spcPct val="100000"/>
              </a:lnSpc>
              <a:spcBef>
                <a:spcPts val="0"/>
              </a:spcBef>
              <a:spcAft>
                <a:spcPts val="0"/>
              </a:spcAft>
              <a:buSzPts val="1200"/>
              <a:buChar char="-"/>
            </a:pPr>
            <a:r>
              <a:rPr lang="en"/>
              <a:t>The logo of our contest is Designed in </a:t>
            </a:r>
            <a:r>
              <a:rPr b="1" lang="en"/>
              <a:t>Corel 2023(March Release).</a:t>
            </a:r>
            <a:endParaRPr b="1"/>
          </a:p>
          <a:p>
            <a:pPr indent="-304800" lvl="0" marL="457200" marR="0" rtl="0" algn="l">
              <a:lnSpc>
                <a:spcPct val="100000"/>
              </a:lnSpc>
              <a:spcBef>
                <a:spcPts val="0"/>
              </a:spcBef>
              <a:spcAft>
                <a:spcPts val="0"/>
              </a:spcAft>
              <a:buSzPts val="1200"/>
              <a:buChar char="-"/>
            </a:pPr>
            <a:r>
              <a:rPr b="1" lang="en"/>
              <a:t> </a:t>
            </a:r>
            <a:r>
              <a:rPr lang="en"/>
              <a:t>The logo is rendered using </a:t>
            </a:r>
            <a:r>
              <a:rPr b="1" lang="en"/>
              <a:t>Corel 2023</a:t>
            </a:r>
            <a:endParaRPr b="1"/>
          </a:p>
          <a:p>
            <a:pPr indent="-304800" lvl="0" marL="457200" marR="0" rtl="0" algn="l">
              <a:lnSpc>
                <a:spcPct val="100000"/>
              </a:lnSpc>
              <a:spcBef>
                <a:spcPts val="0"/>
              </a:spcBef>
              <a:spcAft>
                <a:spcPts val="0"/>
              </a:spcAft>
              <a:buSzPts val="1200"/>
              <a:buChar char="-"/>
            </a:pPr>
            <a:r>
              <a:rPr lang="en"/>
              <a:t>Our logo uses a manually integrated font called: - “Bahnschrift - Semi Bold”</a:t>
            </a:r>
            <a:endParaRPr/>
          </a:p>
        </p:txBody>
      </p:sp>
      <p:sp>
        <p:nvSpPr>
          <p:cNvPr id="911" name="Google Shape;911;p29"/>
          <p:cNvSpPr txBox="1"/>
          <p:nvPr>
            <p:ph idx="2" type="subTitle"/>
          </p:nvPr>
        </p:nvSpPr>
        <p:spPr>
          <a:xfrm>
            <a:off x="1623750" y="1388850"/>
            <a:ext cx="4982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CosmoRAIL</a:t>
            </a:r>
            <a:endParaRPr/>
          </a:p>
        </p:txBody>
      </p:sp>
      <p:grpSp>
        <p:nvGrpSpPr>
          <p:cNvPr id="912" name="Google Shape;912;p29"/>
          <p:cNvGrpSpPr/>
          <p:nvPr/>
        </p:nvGrpSpPr>
        <p:grpSpPr>
          <a:xfrm>
            <a:off x="526225" y="2004770"/>
            <a:ext cx="754141" cy="572709"/>
            <a:chOff x="4618125" y="4161775"/>
            <a:chExt cx="1131325" cy="859150"/>
          </a:xfrm>
        </p:grpSpPr>
        <p:sp>
          <p:nvSpPr>
            <p:cNvPr id="913" name="Google Shape;913;p29"/>
            <p:cNvSpPr/>
            <p:nvPr/>
          </p:nvSpPr>
          <p:spPr>
            <a:xfrm>
              <a:off x="4927475" y="4339300"/>
              <a:ext cx="512600" cy="511150"/>
            </a:xfrm>
            <a:custGeom>
              <a:rect b="b" l="l" r="r" t="t"/>
              <a:pathLst>
                <a:path extrusionOk="0" h="20446" w="20504">
                  <a:moveTo>
                    <a:pt x="10241" y="1"/>
                  </a:moveTo>
                  <a:cubicBezTo>
                    <a:pt x="10224" y="1"/>
                    <a:pt x="10207" y="1"/>
                    <a:pt x="10191" y="2"/>
                  </a:cubicBezTo>
                  <a:cubicBezTo>
                    <a:pt x="9678" y="37"/>
                    <a:pt x="9274" y="488"/>
                    <a:pt x="9312" y="1001"/>
                  </a:cubicBezTo>
                  <a:lnTo>
                    <a:pt x="9801" y="9128"/>
                  </a:lnTo>
                  <a:lnTo>
                    <a:pt x="9801" y="9128"/>
                  </a:lnTo>
                  <a:lnTo>
                    <a:pt x="4394" y="3039"/>
                  </a:lnTo>
                  <a:cubicBezTo>
                    <a:pt x="4368" y="3016"/>
                    <a:pt x="4345" y="2978"/>
                    <a:pt x="4321" y="2954"/>
                  </a:cubicBezTo>
                  <a:cubicBezTo>
                    <a:pt x="4141" y="2797"/>
                    <a:pt x="3919" y="2720"/>
                    <a:pt x="3697" y="2720"/>
                  </a:cubicBezTo>
                  <a:cubicBezTo>
                    <a:pt x="3435" y="2720"/>
                    <a:pt x="3176" y="2828"/>
                    <a:pt x="2991" y="3039"/>
                  </a:cubicBezTo>
                  <a:cubicBezTo>
                    <a:pt x="2637" y="3429"/>
                    <a:pt x="2672" y="4029"/>
                    <a:pt x="3065" y="4369"/>
                  </a:cubicBezTo>
                  <a:lnTo>
                    <a:pt x="9154" y="9776"/>
                  </a:lnTo>
                  <a:lnTo>
                    <a:pt x="1026" y="9275"/>
                  </a:lnTo>
                  <a:lnTo>
                    <a:pt x="915" y="9275"/>
                  </a:lnTo>
                  <a:cubicBezTo>
                    <a:pt x="391" y="9313"/>
                    <a:pt x="1" y="9764"/>
                    <a:pt x="36" y="10277"/>
                  </a:cubicBezTo>
                  <a:cubicBezTo>
                    <a:pt x="61" y="10778"/>
                    <a:pt x="475" y="11169"/>
                    <a:pt x="959" y="11169"/>
                  </a:cubicBezTo>
                  <a:cubicBezTo>
                    <a:pt x="981" y="11169"/>
                    <a:pt x="1004" y="11169"/>
                    <a:pt x="1026" y="11167"/>
                  </a:cubicBezTo>
                  <a:lnTo>
                    <a:pt x="9154" y="10678"/>
                  </a:lnTo>
                  <a:lnTo>
                    <a:pt x="3065" y="16073"/>
                  </a:lnTo>
                  <a:cubicBezTo>
                    <a:pt x="3038" y="16096"/>
                    <a:pt x="3015" y="16134"/>
                    <a:pt x="2991" y="16158"/>
                  </a:cubicBezTo>
                  <a:cubicBezTo>
                    <a:pt x="2637" y="16550"/>
                    <a:pt x="2672" y="17148"/>
                    <a:pt x="3065" y="17488"/>
                  </a:cubicBezTo>
                  <a:cubicBezTo>
                    <a:pt x="3247" y="17648"/>
                    <a:pt x="3474" y="17728"/>
                    <a:pt x="3700" y="17728"/>
                  </a:cubicBezTo>
                  <a:cubicBezTo>
                    <a:pt x="3957" y="17728"/>
                    <a:pt x="4212" y="17623"/>
                    <a:pt x="4394" y="17414"/>
                  </a:cubicBezTo>
                  <a:lnTo>
                    <a:pt x="9801" y="11313"/>
                  </a:lnTo>
                  <a:lnTo>
                    <a:pt x="9801" y="11313"/>
                  </a:lnTo>
                  <a:lnTo>
                    <a:pt x="9312" y="19441"/>
                  </a:lnTo>
                  <a:lnTo>
                    <a:pt x="9312" y="19552"/>
                  </a:lnTo>
                  <a:cubicBezTo>
                    <a:pt x="9335" y="20055"/>
                    <a:pt x="9750" y="20445"/>
                    <a:pt x="10250" y="20445"/>
                  </a:cubicBezTo>
                  <a:cubicBezTo>
                    <a:pt x="10271" y="20445"/>
                    <a:pt x="10292" y="20444"/>
                    <a:pt x="10314" y="20443"/>
                  </a:cubicBezTo>
                  <a:cubicBezTo>
                    <a:pt x="10826" y="20417"/>
                    <a:pt x="11228" y="19965"/>
                    <a:pt x="11192" y="19441"/>
                  </a:cubicBezTo>
                  <a:lnTo>
                    <a:pt x="10703" y="11313"/>
                  </a:lnTo>
                  <a:lnTo>
                    <a:pt x="10703" y="11313"/>
                  </a:lnTo>
                  <a:lnTo>
                    <a:pt x="16110" y="17414"/>
                  </a:lnTo>
                  <a:cubicBezTo>
                    <a:pt x="16122" y="17441"/>
                    <a:pt x="16157" y="17464"/>
                    <a:pt x="16183" y="17488"/>
                  </a:cubicBezTo>
                  <a:cubicBezTo>
                    <a:pt x="16365" y="17648"/>
                    <a:pt x="16593" y="17728"/>
                    <a:pt x="16818" y="17728"/>
                  </a:cubicBezTo>
                  <a:cubicBezTo>
                    <a:pt x="17076" y="17728"/>
                    <a:pt x="17330" y="17623"/>
                    <a:pt x="17513" y="17414"/>
                  </a:cubicBezTo>
                  <a:cubicBezTo>
                    <a:pt x="17867" y="17025"/>
                    <a:pt x="17829" y="16427"/>
                    <a:pt x="17440" y="16073"/>
                  </a:cubicBezTo>
                  <a:lnTo>
                    <a:pt x="11351" y="10678"/>
                  </a:lnTo>
                  <a:lnTo>
                    <a:pt x="19467" y="11167"/>
                  </a:lnTo>
                  <a:lnTo>
                    <a:pt x="19587" y="11167"/>
                  </a:lnTo>
                  <a:cubicBezTo>
                    <a:pt x="20099" y="11132"/>
                    <a:pt x="20504" y="10692"/>
                    <a:pt x="20465" y="10165"/>
                  </a:cubicBezTo>
                  <a:cubicBezTo>
                    <a:pt x="20443" y="9656"/>
                    <a:pt x="20016" y="9274"/>
                    <a:pt x="19512" y="9274"/>
                  </a:cubicBezTo>
                  <a:cubicBezTo>
                    <a:pt x="19497" y="9274"/>
                    <a:pt x="19482" y="9274"/>
                    <a:pt x="19467" y="9275"/>
                  </a:cubicBezTo>
                  <a:lnTo>
                    <a:pt x="11351" y="9776"/>
                  </a:lnTo>
                  <a:lnTo>
                    <a:pt x="11351" y="9776"/>
                  </a:lnTo>
                  <a:lnTo>
                    <a:pt x="17440" y="4369"/>
                  </a:lnTo>
                  <a:lnTo>
                    <a:pt x="17513" y="4296"/>
                  </a:lnTo>
                  <a:cubicBezTo>
                    <a:pt x="17867" y="3906"/>
                    <a:pt x="17829" y="3309"/>
                    <a:pt x="17440" y="2954"/>
                  </a:cubicBezTo>
                  <a:cubicBezTo>
                    <a:pt x="17261" y="2797"/>
                    <a:pt x="17039" y="2720"/>
                    <a:pt x="16817" y="2720"/>
                  </a:cubicBezTo>
                  <a:cubicBezTo>
                    <a:pt x="16555" y="2720"/>
                    <a:pt x="16294" y="2828"/>
                    <a:pt x="16110" y="3039"/>
                  </a:cubicBezTo>
                  <a:lnTo>
                    <a:pt x="10703" y="9128"/>
                  </a:lnTo>
                  <a:lnTo>
                    <a:pt x="10703" y="9128"/>
                  </a:lnTo>
                  <a:lnTo>
                    <a:pt x="11192" y="1001"/>
                  </a:lnTo>
                  <a:lnTo>
                    <a:pt x="11192" y="892"/>
                  </a:lnTo>
                  <a:cubicBezTo>
                    <a:pt x="11167" y="385"/>
                    <a:pt x="10743" y="1"/>
                    <a:pt x="102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9"/>
            <p:cNvSpPr/>
            <p:nvPr/>
          </p:nvSpPr>
          <p:spPr>
            <a:xfrm>
              <a:off x="4618125" y="4745350"/>
              <a:ext cx="1131325" cy="275575"/>
            </a:xfrm>
            <a:custGeom>
              <a:rect b="b" l="l" r="r" t="t"/>
              <a:pathLst>
                <a:path extrusionOk="0" h="11023" w="45253">
                  <a:moveTo>
                    <a:pt x="2405" y="1"/>
                  </a:moveTo>
                  <a:lnTo>
                    <a:pt x="0" y="2930"/>
                  </a:lnTo>
                  <a:cubicBezTo>
                    <a:pt x="6371" y="8155"/>
                    <a:pt x="14437" y="11022"/>
                    <a:pt x="22688" y="11022"/>
                  </a:cubicBezTo>
                  <a:cubicBezTo>
                    <a:pt x="30874" y="11022"/>
                    <a:pt x="38894" y="8190"/>
                    <a:pt x="45252" y="3029"/>
                  </a:cubicBezTo>
                  <a:lnTo>
                    <a:pt x="42859" y="89"/>
                  </a:lnTo>
                  <a:cubicBezTo>
                    <a:pt x="37186" y="4702"/>
                    <a:pt x="30010" y="7238"/>
                    <a:pt x="22688" y="7238"/>
                  </a:cubicBezTo>
                  <a:cubicBezTo>
                    <a:pt x="15304" y="7238"/>
                    <a:pt x="8102" y="4664"/>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9"/>
            <p:cNvSpPr/>
            <p:nvPr/>
          </p:nvSpPr>
          <p:spPr>
            <a:xfrm>
              <a:off x="4618125" y="4161775"/>
              <a:ext cx="1131325" cy="275475"/>
            </a:xfrm>
            <a:custGeom>
              <a:rect b="b" l="l" r="r" t="t"/>
              <a:pathLst>
                <a:path extrusionOk="0" h="11019" w="45253">
                  <a:moveTo>
                    <a:pt x="22565" y="0"/>
                  </a:moveTo>
                  <a:cubicBezTo>
                    <a:pt x="14364" y="0"/>
                    <a:pt x="6359" y="2830"/>
                    <a:pt x="0" y="7993"/>
                  </a:cubicBezTo>
                  <a:lnTo>
                    <a:pt x="2390" y="10934"/>
                  </a:lnTo>
                  <a:cubicBezTo>
                    <a:pt x="8067" y="6321"/>
                    <a:pt x="15231" y="3781"/>
                    <a:pt x="22565" y="3781"/>
                  </a:cubicBezTo>
                  <a:cubicBezTo>
                    <a:pt x="29949" y="3781"/>
                    <a:pt x="37148" y="6356"/>
                    <a:pt x="42848" y="11019"/>
                  </a:cubicBezTo>
                  <a:lnTo>
                    <a:pt x="45252" y="8090"/>
                  </a:lnTo>
                  <a:cubicBezTo>
                    <a:pt x="38870" y="2868"/>
                    <a:pt x="30816" y="0"/>
                    <a:pt x="22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pic>
        <p:nvPicPr>
          <p:cNvPr id="920" name="Google Shape;920;p30"/>
          <p:cNvPicPr preferRelativeResize="0"/>
          <p:nvPr/>
        </p:nvPicPr>
        <p:blipFill>
          <a:blip r:embed="rId3">
            <a:alphaModFix/>
          </a:blip>
          <a:stretch>
            <a:fillRect/>
          </a:stretch>
        </p:blipFill>
        <p:spPr>
          <a:xfrm>
            <a:off x="942088" y="152400"/>
            <a:ext cx="7259822" cy="4838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pic>
        <p:nvPicPr>
          <p:cNvPr id="925" name="Google Shape;925;p31"/>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 name="Shape 929"/>
        <p:cNvGrpSpPr/>
        <p:nvPr/>
      </p:nvGrpSpPr>
      <p:grpSpPr>
        <a:xfrm>
          <a:off x="0" y="0"/>
          <a:ext cx="0" cy="0"/>
          <a:chOff x="0" y="0"/>
          <a:chExt cx="0" cy="0"/>
        </a:xfrm>
      </p:grpSpPr>
      <p:pic>
        <p:nvPicPr>
          <p:cNvPr id="930" name="Google Shape;930;p32"/>
          <p:cNvPicPr preferRelativeResize="0"/>
          <p:nvPr/>
        </p:nvPicPr>
        <p:blipFill>
          <a:blip r:embed="rId3">
            <a:alphaModFix/>
          </a:blip>
          <a:stretch>
            <a:fillRect/>
          </a:stretch>
        </p:blipFill>
        <p:spPr>
          <a:xfrm>
            <a:off x="942088" y="152400"/>
            <a:ext cx="7259822"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 name="Shape 934"/>
        <p:cNvGrpSpPr/>
        <p:nvPr/>
      </p:nvGrpSpPr>
      <p:grpSpPr>
        <a:xfrm>
          <a:off x="0" y="0"/>
          <a:ext cx="0" cy="0"/>
          <a:chOff x="0" y="0"/>
          <a:chExt cx="0" cy="0"/>
        </a:xfrm>
      </p:grpSpPr>
      <p:sp>
        <p:nvSpPr>
          <p:cNvPr id="935" name="Google Shape;935;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SCREENSHOTS(Structure)</a:t>
            </a:r>
            <a:endParaRPr/>
          </a:p>
        </p:txBody>
      </p:sp>
      <p:pic>
        <p:nvPicPr>
          <p:cNvPr id="936" name="Google Shape;936;p33"/>
          <p:cNvPicPr preferRelativeResize="0"/>
          <p:nvPr/>
        </p:nvPicPr>
        <p:blipFill>
          <a:blip r:embed="rId3">
            <a:alphaModFix/>
          </a:blip>
          <a:stretch>
            <a:fillRect/>
          </a:stretch>
        </p:blipFill>
        <p:spPr>
          <a:xfrm>
            <a:off x="913088" y="1144900"/>
            <a:ext cx="7317819" cy="382097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 name="Shape 940"/>
        <p:cNvGrpSpPr/>
        <p:nvPr/>
      </p:nvGrpSpPr>
      <p:grpSpPr>
        <a:xfrm>
          <a:off x="0" y="0"/>
          <a:ext cx="0" cy="0"/>
          <a:chOff x="0" y="0"/>
          <a:chExt cx="0" cy="0"/>
        </a:xfrm>
      </p:grpSpPr>
      <p:sp>
        <p:nvSpPr>
          <p:cNvPr id="941" name="Google Shape;941;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SCREENSHOTS(Filling)</a:t>
            </a:r>
            <a:endParaRPr/>
          </a:p>
        </p:txBody>
      </p:sp>
      <p:pic>
        <p:nvPicPr>
          <p:cNvPr id="942" name="Google Shape;942;p34"/>
          <p:cNvPicPr preferRelativeResize="0"/>
          <p:nvPr/>
        </p:nvPicPr>
        <p:blipFill>
          <a:blip r:embed="rId3">
            <a:alphaModFix/>
          </a:blip>
          <a:stretch>
            <a:fillRect/>
          </a:stretch>
        </p:blipFill>
        <p:spPr>
          <a:xfrm>
            <a:off x="909438" y="1119125"/>
            <a:ext cx="7325125" cy="382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Executive Template for a Project Proposal by Slidesgo">
  <a:themeElements>
    <a:clrScheme name="Simple Light">
      <a:dk1>
        <a:srgbClr val="32B49B"/>
      </a:dk1>
      <a:lt1>
        <a:srgbClr val="FAFF99"/>
      </a:lt1>
      <a:dk2>
        <a:srgbClr val="000000"/>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